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881" r:id="rId2"/>
  </p:sldMasterIdLst>
  <p:notesMasterIdLst>
    <p:notesMasterId r:id="rId12"/>
  </p:notesMasterIdLst>
  <p:handoutMasterIdLst>
    <p:handoutMasterId r:id="rId13"/>
  </p:handoutMasterIdLst>
  <p:sldIdLst>
    <p:sldId id="288" r:id="rId3"/>
    <p:sldId id="289" r:id="rId4"/>
    <p:sldId id="307" r:id="rId5"/>
    <p:sldId id="309" r:id="rId6"/>
    <p:sldId id="310" r:id="rId7"/>
    <p:sldId id="312" r:id="rId8"/>
    <p:sldId id="308" r:id="rId9"/>
    <p:sldId id="311" r:id="rId10"/>
    <p:sldId id="285" r:id="rId11"/>
  </p:sldIdLst>
  <p:sldSz cx="9144000" cy="5143500" type="screen16x9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451"/>
    <a:srgbClr val="262A31"/>
    <a:srgbClr val="B2B2B2"/>
    <a:srgbClr val="C9C9C9"/>
    <a:srgbClr val="969696"/>
    <a:srgbClr val="4D4D4D"/>
    <a:srgbClr val="242424"/>
    <a:srgbClr val="79B2D4"/>
    <a:srgbClr val="91B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7076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456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D1D50A-91A0-4313-AF41-8FA8C1A6F672}" type="datetimeFigureOut"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05.10.2023</a:t>
            </a:fld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35DF71-E1E2-47C3-B9FA-47C07B346B8B}" type="slidenum"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00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E3895C-9893-433E-BD86-ABF19E357674}" type="datetimeFigureOut">
              <a:rPr lang="de-DE" altLang="de-DE" smtClean="0"/>
              <a:pPr>
                <a:defRPr/>
              </a:pPr>
              <a:t>05.10.2023</a:t>
            </a:fld>
            <a:endParaRPr lang="de-DE" alt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/>
              <a:t>Mastertextformat bearbeiten</a:t>
            </a:r>
          </a:p>
          <a:p>
            <a:pPr lvl="1"/>
            <a:r>
              <a:rPr lang="de-DE" altLang="de-DE" noProof="0" dirty="0"/>
              <a:t>Zweite Ebene</a:t>
            </a:r>
          </a:p>
          <a:p>
            <a:pPr lvl="2"/>
            <a:r>
              <a:rPr lang="de-DE" altLang="de-DE" noProof="0" dirty="0"/>
              <a:t>Dritte Ebene</a:t>
            </a:r>
          </a:p>
          <a:p>
            <a:pPr lvl="3"/>
            <a:r>
              <a:rPr lang="de-DE" altLang="de-DE" noProof="0" dirty="0"/>
              <a:t>Vierte Ebene</a:t>
            </a:r>
          </a:p>
          <a:p>
            <a:pPr lvl="4"/>
            <a:r>
              <a:rPr lang="de-DE" alt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175416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7186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6933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02" y="0"/>
            <a:ext cx="3524250" cy="515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5687" y="2078847"/>
            <a:ext cx="8092705" cy="1487313"/>
          </a:xfrm>
        </p:spPr>
        <p:txBody>
          <a:bodyPr anchor="t"/>
          <a:lstStyle>
            <a:lvl1pPr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5687" y="1606876"/>
            <a:ext cx="6400800" cy="471971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295687" y="4439286"/>
            <a:ext cx="2098597" cy="517525"/>
          </a:xfrm>
        </p:spPr>
        <p:txBody>
          <a:bodyPr>
            <a:noAutofit/>
          </a:bodyPr>
          <a:lstStyle>
            <a:lvl1pPr marL="0" indent="0" algn="l"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2"/>
          </p:nvPr>
        </p:nvSpPr>
        <p:spPr>
          <a:xfrm>
            <a:off x="2453698" y="4444369"/>
            <a:ext cx="2184476" cy="517525"/>
          </a:xfrm>
        </p:spPr>
        <p:txBody>
          <a:bodyPr>
            <a:noAutofit/>
          </a:bodyPr>
          <a:lstStyle>
            <a:lvl1pPr marL="0" indent="0" algn="l"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3" y="260598"/>
            <a:ext cx="2924417" cy="9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2 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7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17133"/>
            <a:ext cx="3952240" cy="2977092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714375" indent="-257175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1604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3pPr>
            <a:lvl4pPr marL="16176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1139588"/>
            <a:ext cx="8229600" cy="36409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400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4"/>
          </p:nvPr>
        </p:nvSpPr>
        <p:spPr>
          <a:xfrm>
            <a:off x="4724400" y="1617133"/>
            <a:ext cx="3962400" cy="2977092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714375" indent="-257175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1604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3pPr>
            <a:lvl4pPr marL="16176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E6F2A070-8A77-484A-BFE7-6B1E5C215647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5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7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457200" y="1243691"/>
            <a:ext cx="8229600" cy="305737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262A31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4368811"/>
            <a:ext cx="8229600" cy="330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43582BE0-97CE-412F-80F1-16DC6BED178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44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304797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4368811"/>
            <a:ext cx="82296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abellenplatzhalter 10"/>
          <p:cNvSpPr>
            <a:spLocks noGrp="1"/>
          </p:cNvSpPr>
          <p:nvPr>
            <p:ph type="tbl" sz="quarter" idx="16"/>
          </p:nvPr>
        </p:nvSpPr>
        <p:spPr>
          <a:xfrm>
            <a:off x="457200" y="1597677"/>
            <a:ext cx="8234363" cy="269293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Tabelle durch Klicken auf Symbol hinzufügen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1141828"/>
            <a:ext cx="8229600" cy="36185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400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A0321171-B06E-4659-9CF5-7D6E520FDC1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7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368811"/>
            <a:ext cx="82296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16"/>
          </p:nvPr>
        </p:nvSpPr>
        <p:spPr>
          <a:xfrm>
            <a:off x="457200" y="1229028"/>
            <a:ext cx="8229600" cy="306122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  <p:cxnSp>
        <p:nvCxnSpPr>
          <p:cNvPr id="16" name="Gerade Verbindung 10"/>
          <p:cNvCxnSpPr/>
          <p:nvPr userDrawn="1"/>
        </p:nvCxnSpPr>
        <p:spPr>
          <a:xfrm>
            <a:off x="457200" y="4713670"/>
            <a:ext cx="8229600" cy="0"/>
          </a:xfrm>
          <a:prstGeom prst="line">
            <a:avLst/>
          </a:prstGeom>
          <a:ln w="3175" cmpd="sng">
            <a:solidFill>
              <a:srgbClr val="D84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D98C2DD5-50CB-445D-B765-8AD2D4C5531F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04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7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368811"/>
            <a:ext cx="39624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16"/>
          </p:nvPr>
        </p:nvSpPr>
        <p:spPr>
          <a:xfrm>
            <a:off x="457200" y="1181092"/>
            <a:ext cx="3962400" cy="308610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20"/>
          </p:nvPr>
        </p:nvSpPr>
        <p:spPr>
          <a:xfrm>
            <a:off x="4714875" y="4368811"/>
            <a:ext cx="39624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Diagrammplatzhalter 7"/>
          <p:cNvSpPr>
            <a:spLocks noGrp="1"/>
          </p:cNvSpPr>
          <p:nvPr>
            <p:ph type="chart" sz="quarter" idx="21"/>
          </p:nvPr>
        </p:nvSpPr>
        <p:spPr>
          <a:xfrm>
            <a:off x="4714875" y="1181092"/>
            <a:ext cx="3962400" cy="308610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 noProof="0"/>
              <a:t>Diagramm durch Klicken auf Symbol hinzufügen</a:t>
            </a:r>
            <a:endParaRPr lang="de-DE" noProof="0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64035955-D4DF-4360-912A-517416A0AD74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59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57200" y="372533"/>
            <a:ext cx="2692400" cy="999067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1503680"/>
            <a:ext cx="2692400" cy="319532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6"/>
          </p:nvPr>
        </p:nvSpPr>
        <p:spPr>
          <a:xfrm>
            <a:off x="3352800" y="762000"/>
            <a:ext cx="5791200" cy="34893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9"/>
          </p:nvPr>
        </p:nvSpPr>
        <p:spPr>
          <a:xfrm>
            <a:off x="3352800" y="4368811"/>
            <a:ext cx="5334000" cy="330196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01A9B2D6-5EFE-4937-AE57-083B7F8CA155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80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3DD58-999D-42D6-A89B-C80305FA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5468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3501688" y="-5922"/>
            <a:ext cx="5654316" cy="5152775"/>
          </a:xfrm>
          <a:custGeom>
            <a:avLst/>
            <a:gdLst>
              <a:gd name="connsiteX0" fmla="*/ 0 w 2419350"/>
              <a:gd name="connsiteY0" fmla="*/ 5172957 h 5172957"/>
              <a:gd name="connsiteX1" fmla="*/ 604838 w 2419350"/>
              <a:gd name="connsiteY1" fmla="*/ 0 h 5172957"/>
              <a:gd name="connsiteX2" fmla="*/ 1814513 w 2419350"/>
              <a:gd name="connsiteY2" fmla="*/ 0 h 5172957"/>
              <a:gd name="connsiteX3" fmla="*/ 2419350 w 2419350"/>
              <a:gd name="connsiteY3" fmla="*/ 5172957 h 5172957"/>
              <a:gd name="connsiteX4" fmla="*/ 0 w 2419350"/>
              <a:gd name="connsiteY4" fmla="*/ 5172957 h 5172957"/>
              <a:gd name="connsiteX0" fmla="*/ 0 w 2439138"/>
              <a:gd name="connsiteY0" fmla="*/ 5172957 h 5172957"/>
              <a:gd name="connsiteX1" fmla="*/ 604838 w 2439138"/>
              <a:gd name="connsiteY1" fmla="*/ 0 h 5172957"/>
              <a:gd name="connsiteX2" fmla="*/ 2439138 w 2439138"/>
              <a:gd name="connsiteY2" fmla="*/ 6439 h 5172957"/>
              <a:gd name="connsiteX3" fmla="*/ 2419350 w 2439138"/>
              <a:gd name="connsiteY3" fmla="*/ 5172957 h 5172957"/>
              <a:gd name="connsiteX4" fmla="*/ 0 w 2439138"/>
              <a:gd name="connsiteY4" fmla="*/ 5172957 h 5172957"/>
              <a:gd name="connsiteX0" fmla="*/ 3226626 w 5665764"/>
              <a:gd name="connsiteY0" fmla="*/ 5166518 h 5166518"/>
              <a:gd name="connsiteX1" fmla="*/ 0 w 5665764"/>
              <a:gd name="connsiteY1" fmla="*/ 6440 h 5166518"/>
              <a:gd name="connsiteX2" fmla="*/ 5665764 w 5665764"/>
              <a:gd name="connsiteY2" fmla="*/ 0 h 5166518"/>
              <a:gd name="connsiteX3" fmla="*/ 5645976 w 5665764"/>
              <a:gd name="connsiteY3" fmla="*/ 5166518 h 5166518"/>
              <a:gd name="connsiteX4" fmla="*/ 3226626 w 5665764"/>
              <a:gd name="connsiteY4" fmla="*/ 5166518 h 5166518"/>
              <a:gd name="connsiteX0" fmla="*/ 2421696 w 5665764"/>
              <a:gd name="connsiteY0" fmla="*/ 5192275 h 5192275"/>
              <a:gd name="connsiteX1" fmla="*/ 0 w 5665764"/>
              <a:gd name="connsiteY1" fmla="*/ 6440 h 5192275"/>
              <a:gd name="connsiteX2" fmla="*/ 5665764 w 5665764"/>
              <a:gd name="connsiteY2" fmla="*/ 0 h 5192275"/>
              <a:gd name="connsiteX3" fmla="*/ 5645976 w 5665764"/>
              <a:gd name="connsiteY3" fmla="*/ 5166518 h 5192275"/>
              <a:gd name="connsiteX4" fmla="*/ 2421696 w 5665764"/>
              <a:gd name="connsiteY4" fmla="*/ 5192275 h 5192275"/>
              <a:gd name="connsiteX0" fmla="*/ 2421696 w 5665764"/>
              <a:gd name="connsiteY0" fmla="*/ 5183177 h 5183177"/>
              <a:gd name="connsiteX1" fmla="*/ 0 w 5665764"/>
              <a:gd name="connsiteY1" fmla="*/ 6440 h 5183177"/>
              <a:gd name="connsiteX2" fmla="*/ 5665764 w 5665764"/>
              <a:gd name="connsiteY2" fmla="*/ 0 h 5183177"/>
              <a:gd name="connsiteX3" fmla="*/ 5645976 w 5665764"/>
              <a:gd name="connsiteY3" fmla="*/ 5166518 h 5183177"/>
              <a:gd name="connsiteX4" fmla="*/ 2421696 w 5665764"/>
              <a:gd name="connsiteY4" fmla="*/ 5183177 h 5183177"/>
              <a:gd name="connsiteX0" fmla="*/ 2421696 w 5665764"/>
              <a:gd name="connsiteY0" fmla="*/ 5174079 h 5174079"/>
              <a:gd name="connsiteX1" fmla="*/ 0 w 5665764"/>
              <a:gd name="connsiteY1" fmla="*/ 6440 h 5174079"/>
              <a:gd name="connsiteX2" fmla="*/ 5665764 w 5665764"/>
              <a:gd name="connsiteY2" fmla="*/ 0 h 5174079"/>
              <a:gd name="connsiteX3" fmla="*/ 5645976 w 5665764"/>
              <a:gd name="connsiteY3" fmla="*/ 5166518 h 5174079"/>
              <a:gd name="connsiteX4" fmla="*/ 2421696 w 5665764"/>
              <a:gd name="connsiteY4" fmla="*/ 5174079 h 5174079"/>
              <a:gd name="connsiteX0" fmla="*/ 2417147 w 5665764"/>
              <a:gd name="connsiteY0" fmla="*/ 5169530 h 5169530"/>
              <a:gd name="connsiteX1" fmla="*/ 0 w 5665764"/>
              <a:gd name="connsiteY1" fmla="*/ 6440 h 5169530"/>
              <a:gd name="connsiteX2" fmla="*/ 5665764 w 5665764"/>
              <a:gd name="connsiteY2" fmla="*/ 0 h 5169530"/>
              <a:gd name="connsiteX3" fmla="*/ 5645976 w 5665764"/>
              <a:gd name="connsiteY3" fmla="*/ 5166518 h 5169530"/>
              <a:gd name="connsiteX4" fmla="*/ 2417147 w 5665764"/>
              <a:gd name="connsiteY4" fmla="*/ 5169530 h 5169530"/>
              <a:gd name="connsiteX0" fmla="*/ 2417147 w 5652116"/>
              <a:gd name="connsiteY0" fmla="*/ 5164981 h 5164981"/>
              <a:gd name="connsiteX1" fmla="*/ 0 w 5652116"/>
              <a:gd name="connsiteY1" fmla="*/ 1891 h 5164981"/>
              <a:gd name="connsiteX2" fmla="*/ 5652116 w 5652116"/>
              <a:gd name="connsiteY2" fmla="*/ 0 h 5164981"/>
              <a:gd name="connsiteX3" fmla="*/ 5645976 w 5652116"/>
              <a:gd name="connsiteY3" fmla="*/ 5161969 h 5164981"/>
              <a:gd name="connsiteX4" fmla="*/ 2417147 w 5652116"/>
              <a:gd name="connsiteY4" fmla="*/ 5164981 h 5164981"/>
              <a:gd name="connsiteX0" fmla="*/ 2417147 w 5646219"/>
              <a:gd name="connsiteY0" fmla="*/ 5163090 h 5163090"/>
              <a:gd name="connsiteX1" fmla="*/ 0 w 5646219"/>
              <a:gd name="connsiteY1" fmla="*/ 0 h 5163090"/>
              <a:gd name="connsiteX2" fmla="*/ 5638468 w 5646219"/>
              <a:gd name="connsiteY2" fmla="*/ 11757 h 5163090"/>
              <a:gd name="connsiteX3" fmla="*/ 5645976 w 5646219"/>
              <a:gd name="connsiteY3" fmla="*/ 5160078 h 5163090"/>
              <a:gd name="connsiteX4" fmla="*/ 2417147 w 5646219"/>
              <a:gd name="connsiteY4" fmla="*/ 5163090 h 5163090"/>
              <a:gd name="connsiteX0" fmla="*/ 2417147 w 5646219"/>
              <a:gd name="connsiteY0" fmla="*/ 5164981 h 5164981"/>
              <a:gd name="connsiteX1" fmla="*/ 0 w 5646219"/>
              <a:gd name="connsiteY1" fmla="*/ 1891 h 5164981"/>
              <a:gd name="connsiteX2" fmla="*/ 5638468 w 5646219"/>
              <a:gd name="connsiteY2" fmla="*/ 0 h 5164981"/>
              <a:gd name="connsiteX3" fmla="*/ 5645976 w 5646219"/>
              <a:gd name="connsiteY3" fmla="*/ 5161969 h 5164981"/>
              <a:gd name="connsiteX4" fmla="*/ 2417147 w 5646219"/>
              <a:gd name="connsiteY4" fmla="*/ 5164981 h 5164981"/>
              <a:gd name="connsiteX0" fmla="*/ 2417147 w 5641803"/>
              <a:gd name="connsiteY0" fmla="*/ 5164981 h 5164981"/>
              <a:gd name="connsiteX1" fmla="*/ 0 w 5641803"/>
              <a:gd name="connsiteY1" fmla="*/ 1891 h 5164981"/>
              <a:gd name="connsiteX2" fmla="*/ 5638468 w 5641803"/>
              <a:gd name="connsiteY2" fmla="*/ 0 h 5164981"/>
              <a:gd name="connsiteX3" fmla="*/ 5641426 w 5641803"/>
              <a:gd name="connsiteY3" fmla="*/ 5161969 h 5164981"/>
              <a:gd name="connsiteX4" fmla="*/ 2417147 w 5641803"/>
              <a:gd name="connsiteY4" fmla="*/ 5164981 h 5164981"/>
              <a:gd name="connsiteX0" fmla="*/ 2417147 w 5643017"/>
              <a:gd name="connsiteY0" fmla="*/ 5174079 h 5174079"/>
              <a:gd name="connsiteX1" fmla="*/ 0 w 5643017"/>
              <a:gd name="connsiteY1" fmla="*/ 10989 h 5174079"/>
              <a:gd name="connsiteX2" fmla="*/ 5643017 w 5643017"/>
              <a:gd name="connsiteY2" fmla="*/ 0 h 5174079"/>
              <a:gd name="connsiteX3" fmla="*/ 5641426 w 5643017"/>
              <a:gd name="connsiteY3" fmla="*/ 5171067 h 5174079"/>
              <a:gd name="connsiteX4" fmla="*/ 2417147 w 5643017"/>
              <a:gd name="connsiteY4" fmla="*/ 5174079 h 5174079"/>
              <a:gd name="connsiteX0" fmla="*/ 2417147 w 5643017"/>
              <a:gd name="connsiteY0" fmla="*/ 5174079 h 5174079"/>
              <a:gd name="connsiteX1" fmla="*/ 0 w 5643017"/>
              <a:gd name="connsiteY1" fmla="*/ 4609 h 5174079"/>
              <a:gd name="connsiteX2" fmla="*/ 5643017 w 5643017"/>
              <a:gd name="connsiteY2" fmla="*/ 0 h 5174079"/>
              <a:gd name="connsiteX3" fmla="*/ 5641426 w 5643017"/>
              <a:gd name="connsiteY3" fmla="*/ 5171067 h 5174079"/>
              <a:gd name="connsiteX4" fmla="*/ 2417147 w 5643017"/>
              <a:gd name="connsiteY4" fmla="*/ 5174079 h 5174079"/>
              <a:gd name="connsiteX0" fmla="*/ 2417147 w 5654316"/>
              <a:gd name="connsiteY0" fmla="*/ 5174079 h 5177448"/>
              <a:gd name="connsiteX1" fmla="*/ 0 w 5654316"/>
              <a:gd name="connsiteY1" fmla="*/ 4609 h 5177448"/>
              <a:gd name="connsiteX2" fmla="*/ 5643017 w 5654316"/>
              <a:gd name="connsiteY2" fmla="*/ 0 h 5177448"/>
              <a:gd name="connsiteX3" fmla="*/ 5654126 w 5654316"/>
              <a:gd name="connsiteY3" fmla="*/ 5177448 h 5177448"/>
              <a:gd name="connsiteX4" fmla="*/ 2417147 w 5654316"/>
              <a:gd name="connsiteY4" fmla="*/ 5174079 h 517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4316" h="5177448">
                <a:moveTo>
                  <a:pt x="2417147" y="5174079"/>
                </a:moveTo>
                <a:lnTo>
                  <a:pt x="0" y="4609"/>
                </a:lnTo>
                <a:lnTo>
                  <a:pt x="5643017" y="0"/>
                </a:lnTo>
                <a:cubicBezTo>
                  <a:pt x="5640970" y="1720656"/>
                  <a:pt x="5656173" y="3456792"/>
                  <a:pt x="5654126" y="5177448"/>
                </a:cubicBezTo>
                <a:lnTo>
                  <a:pt x="2417147" y="51740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4pPr>
              <a:defRPr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4429719" y="-4153"/>
            <a:ext cx="4711557" cy="5154092"/>
          </a:xfrm>
          <a:custGeom>
            <a:avLst/>
            <a:gdLst>
              <a:gd name="connsiteX0" fmla="*/ 0 w 1466850"/>
              <a:gd name="connsiteY0" fmla="*/ 1608226 h 1608226"/>
              <a:gd name="connsiteX1" fmla="*/ 366713 w 1466850"/>
              <a:gd name="connsiteY1" fmla="*/ 0 h 1608226"/>
              <a:gd name="connsiteX2" fmla="*/ 1466850 w 1466850"/>
              <a:gd name="connsiteY2" fmla="*/ 0 h 1608226"/>
              <a:gd name="connsiteX3" fmla="*/ 1100138 w 1466850"/>
              <a:gd name="connsiteY3" fmla="*/ 1608226 h 1608226"/>
              <a:gd name="connsiteX4" fmla="*/ 0 w 1466850"/>
              <a:gd name="connsiteY4" fmla="*/ 1608226 h 1608226"/>
              <a:gd name="connsiteX0" fmla="*/ 0 w 2304312"/>
              <a:gd name="connsiteY0" fmla="*/ 1608226 h 1614665"/>
              <a:gd name="connsiteX1" fmla="*/ 366713 w 2304312"/>
              <a:gd name="connsiteY1" fmla="*/ 0 h 1614665"/>
              <a:gd name="connsiteX2" fmla="*/ 1466850 w 2304312"/>
              <a:gd name="connsiteY2" fmla="*/ 0 h 1614665"/>
              <a:gd name="connsiteX3" fmla="*/ 2304312 w 2304312"/>
              <a:gd name="connsiteY3" fmla="*/ 1614665 h 1614665"/>
              <a:gd name="connsiteX4" fmla="*/ 0 w 2304312"/>
              <a:gd name="connsiteY4" fmla="*/ 1608226 h 1614665"/>
              <a:gd name="connsiteX0" fmla="*/ 0 w 4725205"/>
              <a:gd name="connsiteY0" fmla="*/ 5162795 h 5169234"/>
              <a:gd name="connsiteX1" fmla="*/ 366713 w 4725205"/>
              <a:gd name="connsiteY1" fmla="*/ 3554569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5205"/>
              <a:gd name="connsiteY0" fmla="*/ 5162795 h 5169234"/>
              <a:gd name="connsiteX1" fmla="*/ 2369378 w 4725205"/>
              <a:gd name="connsiteY1" fmla="*/ 19319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5205"/>
              <a:gd name="connsiteY0" fmla="*/ 5162795 h 5169234"/>
              <a:gd name="connsiteX1" fmla="*/ 2382257 w 4725205"/>
              <a:gd name="connsiteY1" fmla="*/ 1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0656"/>
              <a:gd name="connsiteY0" fmla="*/ 5176443 h 5176443"/>
              <a:gd name="connsiteX1" fmla="*/ 2377708 w 4720656"/>
              <a:gd name="connsiteY1" fmla="*/ 1 h 5176443"/>
              <a:gd name="connsiteX2" fmla="*/ 4720656 w 4720656"/>
              <a:gd name="connsiteY2" fmla="*/ 0 h 5176443"/>
              <a:gd name="connsiteX3" fmla="*/ 2299763 w 4720656"/>
              <a:gd name="connsiteY3" fmla="*/ 5169234 h 5176443"/>
              <a:gd name="connsiteX4" fmla="*/ 0 w 4720656"/>
              <a:gd name="connsiteY4" fmla="*/ 5176443 h 5176443"/>
              <a:gd name="connsiteX0" fmla="*/ 0 w 4720656"/>
              <a:gd name="connsiteY0" fmla="*/ 5176443 h 5176443"/>
              <a:gd name="connsiteX1" fmla="*/ 2377708 w 4720656"/>
              <a:gd name="connsiteY1" fmla="*/ 1 h 5176443"/>
              <a:gd name="connsiteX2" fmla="*/ 4720656 w 4720656"/>
              <a:gd name="connsiteY2" fmla="*/ 0 h 5176443"/>
              <a:gd name="connsiteX3" fmla="*/ 2299763 w 4720656"/>
              <a:gd name="connsiteY3" fmla="*/ 5169234 h 5176443"/>
              <a:gd name="connsiteX4" fmla="*/ 0 w 4720656"/>
              <a:gd name="connsiteY4" fmla="*/ 5176443 h 5176443"/>
              <a:gd name="connsiteX0" fmla="*/ 0 w 4711557"/>
              <a:gd name="connsiteY0" fmla="*/ 5167345 h 5169234"/>
              <a:gd name="connsiteX1" fmla="*/ 2368609 w 4711557"/>
              <a:gd name="connsiteY1" fmla="*/ 1 h 5169234"/>
              <a:gd name="connsiteX2" fmla="*/ 4711557 w 4711557"/>
              <a:gd name="connsiteY2" fmla="*/ 0 h 5169234"/>
              <a:gd name="connsiteX3" fmla="*/ 2290664 w 4711557"/>
              <a:gd name="connsiteY3" fmla="*/ 5169234 h 5169234"/>
              <a:gd name="connsiteX4" fmla="*/ 0 w 4711557"/>
              <a:gd name="connsiteY4" fmla="*/ 5167345 h 516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1557" h="5169234">
                <a:moveTo>
                  <a:pt x="0" y="5167345"/>
                </a:moveTo>
                <a:lnTo>
                  <a:pt x="2368609" y="1"/>
                </a:lnTo>
                <a:lnTo>
                  <a:pt x="4711557" y="0"/>
                </a:lnTo>
                <a:lnTo>
                  <a:pt x="2290664" y="5169234"/>
                </a:lnTo>
                <a:lnTo>
                  <a:pt x="0" y="5167345"/>
                </a:lnTo>
                <a:close/>
              </a:path>
            </a:pathLst>
          </a:custGeom>
          <a:solidFill>
            <a:srgbClr val="FF5451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4pPr>
              <a:defRPr>
                <a:ln>
                  <a:solidFill>
                    <a:srgbClr val="FF5451"/>
                  </a:solidFill>
                </a:ln>
                <a:solidFill>
                  <a:srgbClr val="FF5451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13728" y="1066801"/>
            <a:ext cx="3562911" cy="350998"/>
          </a:xfrm>
        </p:spPr>
        <p:txBody>
          <a:bodyPr anchor="b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"/>
          <p:cNvSpPr>
            <a:spLocks noGrp="1"/>
          </p:cNvSpPr>
          <p:nvPr>
            <p:ph type="pic" sz="quarter" idx="10"/>
          </p:nvPr>
        </p:nvSpPr>
        <p:spPr bwMode="auto">
          <a:xfrm>
            <a:off x="-1" y="0"/>
            <a:ext cx="6115051" cy="514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800" baseline="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13728" y="1447164"/>
            <a:ext cx="3562911" cy="2201545"/>
          </a:xfrm>
        </p:spPr>
        <p:txBody>
          <a:bodyPr anchor="t"/>
          <a:lstStyle>
            <a:lvl1pPr algn="r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419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4"/>
          <p:cNvSpPr>
            <a:spLocks noGrp="1"/>
          </p:cNvSpPr>
          <p:nvPr>
            <p:ph type="body" sz="quarter" idx="13"/>
          </p:nvPr>
        </p:nvSpPr>
        <p:spPr bwMode="auto">
          <a:xfrm flipH="1">
            <a:off x="-14439" y="-5922"/>
            <a:ext cx="5654316" cy="5152775"/>
          </a:xfrm>
          <a:custGeom>
            <a:avLst/>
            <a:gdLst>
              <a:gd name="connsiteX0" fmla="*/ 0 w 2419350"/>
              <a:gd name="connsiteY0" fmla="*/ 5172957 h 5172957"/>
              <a:gd name="connsiteX1" fmla="*/ 604838 w 2419350"/>
              <a:gd name="connsiteY1" fmla="*/ 0 h 5172957"/>
              <a:gd name="connsiteX2" fmla="*/ 1814513 w 2419350"/>
              <a:gd name="connsiteY2" fmla="*/ 0 h 5172957"/>
              <a:gd name="connsiteX3" fmla="*/ 2419350 w 2419350"/>
              <a:gd name="connsiteY3" fmla="*/ 5172957 h 5172957"/>
              <a:gd name="connsiteX4" fmla="*/ 0 w 2419350"/>
              <a:gd name="connsiteY4" fmla="*/ 5172957 h 5172957"/>
              <a:gd name="connsiteX0" fmla="*/ 0 w 2439138"/>
              <a:gd name="connsiteY0" fmla="*/ 5172957 h 5172957"/>
              <a:gd name="connsiteX1" fmla="*/ 604838 w 2439138"/>
              <a:gd name="connsiteY1" fmla="*/ 0 h 5172957"/>
              <a:gd name="connsiteX2" fmla="*/ 2439138 w 2439138"/>
              <a:gd name="connsiteY2" fmla="*/ 6439 h 5172957"/>
              <a:gd name="connsiteX3" fmla="*/ 2419350 w 2439138"/>
              <a:gd name="connsiteY3" fmla="*/ 5172957 h 5172957"/>
              <a:gd name="connsiteX4" fmla="*/ 0 w 2439138"/>
              <a:gd name="connsiteY4" fmla="*/ 5172957 h 5172957"/>
              <a:gd name="connsiteX0" fmla="*/ 3226626 w 5665764"/>
              <a:gd name="connsiteY0" fmla="*/ 5166518 h 5166518"/>
              <a:gd name="connsiteX1" fmla="*/ 0 w 5665764"/>
              <a:gd name="connsiteY1" fmla="*/ 6440 h 5166518"/>
              <a:gd name="connsiteX2" fmla="*/ 5665764 w 5665764"/>
              <a:gd name="connsiteY2" fmla="*/ 0 h 5166518"/>
              <a:gd name="connsiteX3" fmla="*/ 5645976 w 5665764"/>
              <a:gd name="connsiteY3" fmla="*/ 5166518 h 5166518"/>
              <a:gd name="connsiteX4" fmla="*/ 3226626 w 5665764"/>
              <a:gd name="connsiteY4" fmla="*/ 5166518 h 5166518"/>
              <a:gd name="connsiteX0" fmla="*/ 2421696 w 5665764"/>
              <a:gd name="connsiteY0" fmla="*/ 5192275 h 5192275"/>
              <a:gd name="connsiteX1" fmla="*/ 0 w 5665764"/>
              <a:gd name="connsiteY1" fmla="*/ 6440 h 5192275"/>
              <a:gd name="connsiteX2" fmla="*/ 5665764 w 5665764"/>
              <a:gd name="connsiteY2" fmla="*/ 0 h 5192275"/>
              <a:gd name="connsiteX3" fmla="*/ 5645976 w 5665764"/>
              <a:gd name="connsiteY3" fmla="*/ 5166518 h 5192275"/>
              <a:gd name="connsiteX4" fmla="*/ 2421696 w 5665764"/>
              <a:gd name="connsiteY4" fmla="*/ 5192275 h 5192275"/>
              <a:gd name="connsiteX0" fmla="*/ 2421696 w 5665764"/>
              <a:gd name="connsiteY0" fmla="*/ 5183177 h 5183177"/>
              <a:gd name="connsiteX1" fmla="*/ 0 w 5665764"/>
              <a:gd name="connsiteY1" fmla="*/ 6440 h 5183177"/>
              <a:gd name="connsiteX2" fmla="*/ 5665764 w 5665764"/>
              <a:gd name="connsiteY2" fmla="*/ 0 h 5183177"/>
              <a:gd name="connsiteX3" fmla="*/ 5645976 w 5665764"/>
              <a:gd name="connsiteY3" fmla="*/ 5166518 h 5183177"/>
              <a:gd name="connsiteX4" fmla="*/ 2421696 w 5665764"/>
              <a:gd name="connsiteY4" fmla="*/ 5183177 h 5183177"/>
              <a:gd name="connsiteX0" fmla="*/ 2421696 w 5665764"/>
              <a:gd name="connsiteY0" fmla="*/ 5174079 h 5174079"/>
              <a:gd name="connsiteX1" fmla="*/ 0 w 5665764"/>
              <a:gd name="connsiteY1" fmla="*/ 6440 h 5174079"/>
              <a:gd name="connsiteX2" fmla="*/ 5665764 w 5665764"/>
              <a:gd name="connsiteY2" fmla="*/ 0 h 5174079"/>
              <a:gd name="connsiteX3" fmla="*/ 5645976 w 5665764"/>
              <a:gd name="connsiteY3" fmla="*/ 5166518 h 5174079"/>
              <a:gd name="connsiteX4" fmla="*/ 2421696 w 5665764"/>
              <a:gd name="connsiteY4" fmla="*/ 5174079 h 5174079"/>
              <a:gd name="connsiteX0" fmla="*/ 2417147 w 5665764"/>
              <a:gd name="connsiteY0" fmla="*/ 5169530 h 5169530"/>
              <a:gd name="connsiteX1" fmla="*/ 0 w 5665764"/>
              <a:gd name="connsiteY1" fmla="*/ 6440 h 5169530"/>
              <a:gd name="connsiteX2" fmla="*/ 5665764 w 5665764"/>
              <a:gd name="connsiteY2" fmla="*/ 0 h 5169530"/>
              <a:gd name="connsiteX3" fmla="*/ 5645976 w 5665764"/>
              <a:gd name="connsiteY3" fmla="*/ 5166518 h 5169530"/>
              <a:gd name="connsiteX4" fmla="*/ 2417147 w 5665764"/>
              <a:gd name="connsiteY4" fmla="*/ 5169530 h 5169530"/>
              <a:gd name="connsiteX0" fmla="*/ 2417147 w 5652116"/>
              <a:gd name="connsiteY0" fmla="*/ 5164981 h 5164981"/>
              <a:gd name="connsiteX1" fmla="*/ 0 w 5652116"/>
              <a:gd name="connsiteY1" fmla="*/ 1891 h 5164981"/>
              <a:gd name="connsiteX2" fmla="*/ 5652116 w 5652116"/>
              <a:gd name="connsiteY2" fmla="*/ 0 h 5164981"/>
              <a:gd name="connsiteX3" fmla="*/ 5645976 w 5652116"/>
              <a:gd name="connsiteY3" fmla="*/ 5161969 h 5164981"/>
              <a:gd name="connsiteX4" fmla="*/ 2417147 w 5652116"/>
              <a:gd name="connsiteY4" fmla="*/ 5164981 h 5164981"/>
              <a:gd name="connsiteX0" fmla="*/ 2417147 w 5646219"/>
              <a:gd name="connsiteY0" fmla="*/ 5163090 h 5163090"/>
              <a:gd name="connsiteX1" fmla="*/ 0 w 5646219"/>
              <a:gd name="connsiteY1" fmla="*/ 0 h 5163090"/>
              <a:gd name="connsiteX2" fmla="*/ 5638468 w 5646219"/>
              <a:gd name="connsiteY2" fmla="*/ 11757 h 5163090"/>
              <a:gd name="connsiteX3" fmla="*/ 5645976 w 5646219"/>
              <a:gd name="connsiteY3" fmla="*/ 5160078 h 5163090"/>
              <a:gd name="connsiteX4" fmla="*/ 2417147 w 5646219"/>
              <a:gd name="connsiteY4" fmla="*/ 5163090 h 5163090"/>
              <a:gd name="connsiteX0" fmla="*/ 2417147 w 5646219"/>
              <a:gd name="connsiteY0" fmla="*/ 5164981 h 5164981"/>
              <a:gd name="connsiteX1" fmla="*/ 0 w 5646219"/>
              <a:gd name="connsiteY1" fmla="*/ 1891 h 5164981"/>
              <a:gd name="connsiteX2" fmla="*/ 5638468 w 5646219"/>
              <a:gd name="connsiteY2" fmla="*/ 0 h 5164981"/>
              <a:gd name="connsiteX3" fmla="*/ 5645976 w 5646219"/>
              <a:gd name="connsiteY3" fmla="*/ 5161969 h 5164981"/>
              <a:gd name="connsiteX4" fmla="*/ 2417147 w 5646219"/>
              <a:gd name="connsiteY4" fmla="*/ 5164981 h 5164981"/>
              <a:gd name="connsiteX0" fmla="*/ 2417147 w 5641803"/>
              <a:gd name="connsiteY0" fmla="*/ 5164981 h 5164981"/>
              <a:gd name="connsiteX1" fmla="*/ 0 w 5641803"/>
              <a:gd name="connsiteY1" fmla="*/ 1891 h 5164981"/>
              <a:gd name="connsiteX2" fmla="*/ 5638468 w 5641803"/>
              <a:gd name="connsiteY2" fmla="*/ 0 h 5164981"/>
              <a:gd name="connsiteX3" fmla="*/ 5641426 w 5641803"/>
              <a:gd name="connsiteY3" fmla="*/ 5161969 h 5164981"/>
              <a:gd name="connsiteX4" fmla="*/ 2417147 w 5641803"/>
              <a:gd name="connsiteY4" fmla="*/ 5164981 h 5164981"/>
              <a:gd name="connsiteX0" fmla="*/ 2417147 w 5643017"/>
              <a:gd name="connsiteY0" fmla="*/ 5174079 h 5174079"/>
              <a:gd name="connsiteX1" fmla="*/ 0 w 5643017"/>
              <a:gd name="connsiteY1" fmla="*/ 10989 h 5174079"/>
              <a:gd name="connsiteX2" fmla="*/ 5643017 w 5643017"/>
              <a:gd name="connsiteY2" fmla="*/ 0 h 5174079"/>
              <a:gd name="connsiteX3" fmla="*/ 5641426 w 5643017"/>
              <a:gd name="connsiteY3" fmla="*/ 5171067 h 5174079"/>
              <a:gd name="connsiteX4" fmla="*/ 2417147 w 5643017"/>
              <a:gd name="connsiteY4" fmla="*/ 5174079 h 5174079"/>
              <a:gd name="connsiteX0" fmla="*/ 2417147 w 5643017"/>
              <a:gd name="connsiteY0" fmla="*/ 5174079 h 5174079"/>
              <a:gd name="connsiteX1" fmla="*/ 0 w 5643017"/>
              <a:gd name="connsiteY1" fmla="*/ 4609 h 5174079"/>
              <a:gd name="connsiteX2" fmla="*/ 5643017 w 5643017"/>
              <a:gd name="connsiteY2" fmla="*/ 0 h 5174079"/>
              <a:gd name="connsiteX3" fmla="*/ 5641426 w 5643017"/>
              <a:gd name="connsiteY3" fmla="*/ 5171067 h 5174079"/>
              <a:gd name="connsiteX4" fmla="*/ 2417147 w 5643017"/>
              <a:gd name="connsiteY4" fmla="*/ 5174079 h 5174079"/>
              <a:gd name="connsiteX0" fmla="*/ 2417147 w 5654316"/>
              <a:gd name="connsiteY0" fmla="*/ 5174079 h 5177448"/>
              <a:gd name="connsiteX1" fmla="*/ 0 w 5654316"/>
              <a:gd name="connsiteY1" fmla="*/ 4609 h 5177448"/>
              <a:gd name="connsiteX2" fmla="*/ 5643017 w 5654316"/>
              <a:gd name="connsiteY2" fmla="*/ 0 h 5177448"/>
              <a:gd name="connsiteX3" fmla="*/ 5654126 w 5654316"/>
              <a:gd name="connsiteY3" fmla="*/ 5177448 h 5177448"/>
              <a:gd name="connsiteX4" fmla="*/ 2417147 w 5654316"/>
              <a:gd name="connsiteY4" fmla="*/ 5174079 h 517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4316" h="5177448">
                <a:moveTo>
                  <a:pt x="2417147" y="5174079"/>
                </a:moveTo>
                <a:lnTo>
                  <a:pt x="0" y="4609"/>
                </a:lnTo>
                <a:lnTo>
                  <a:pt x="5643017" y="0"/>
                </a:lnTo>
                <a:cubicBezTo>
                  <a:pt x="5640970" y="1720656"/>
                  <a:pt x="5656173" y="3456792"/>
                  <a:pt x="5654126" y="5177448"/>
                </a:cubicBezTo>
                <a:lnTo>
                  <a:pt x="2417147" y="51740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4pPr>
              <a:defRPr>
                <a:ln>
                  <a:noFill/>
                </a:ln>
                <a:noFill/>
              </a:defRPr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>
          <a:xfrm flipH="1">
            <a:off x="-14439" y="-4153"/>
            <a:ext cx="4711557" cy="5154092"/>
          </a:xfrm>
          <a:custGeom>
            <a:avLst/>
            <a:gdLst>
              <a:gd name="connsiteX0" fmla="*/ 0 w 1466850"/>
              <a:gd name="connsiteY0" fmla="*/ 1608226 h 1608226"/>
              <a:gd name="connsiteX1" fmla="*/ 366713 w 1466850"/>
              <a:gd name="connsiteY1" fmla="*/ 0 h 1608226"/>
              <a:gd name="connsiteX2" fmla="*/ 1466850 w 1466850"/>
              <a:gd name="connsiteY2" fmla="*/ 0 h 1608226"/>
              <a:gd name="connsiteX3" fmla="*/ 1100138 w 1466850"/>
              <a:gd name="connsiteY3" fmla="*/ 1608226 h 1608226"/>
              <a:gd name="connsiteX4" fmla="*/ 0 w 1466850"/>
              <a:gd name="connsiteY4" fmla="*/ 1608226 h 1608226"/>
              <a:gd name="connsiteX0" fmla="*/ 0 w 2304312"/>
              <a:gd name="connsiteY0" fmla="*/ 1608226 h 1614665"/>
              <a:gd name="connsiteX1" fmla="*/ 366713 w 2304312"/>
              <a:gd name="connsiteY1" fmla="*/ 0 h 1614665"/>
              <a:gd name="connsiteX2" fmla="*/ 1466850 w 2304312"/>
              <a:gd name="connsiteY2" fmla="*/ 0 h 1614665"/>
              <a:gd name="connsiteX3" fmla="*/ 2304312 w 2304312"/>
              <a:gd name="connsiteY3" fmla="*/ 1614665 h 1614665"/>
              <a:gd name="connsiteX4" fmla="*/ 0 w 2304312"/>
              <a:gd name="connsiteY4" fmla="*/ 1608226 h 1614665"/>
              <a:gd name="connsiteX0" fmla="*/ 0 w 4725205"/>
              <a:gd name="connsiteY0" fmla="*/ 5162795 h 5169234"/>
              <a:gd name="connsiteX1" fmla="*/ 366713 w 4725205"/>
              <a:gd name="connsiteY1" fmla="*/ 3554569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5205"/>
              <a:gd name="connsiteY0" fmla="*/ 5162795 h 5169234"/>
              <a:gd name="connsiteX1" fmla="*/ 2369378 w 4725205"/>
              <a:gd name="connsiteY1" fmla="*/ 19319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5205"/>
              <a:gd name="connsiteY0" fmla="*/ 5162795 h 5169234"/>
              <a:gd name="connsiteX1" fmla="*/ 2382257 w 4725205"/>
              <a:gd name="connsiteY1" fmla="*/ 1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0656"/>
              <a:gd name="connsiteY0" fmla="*/ 5176443 h 5176443"/>
              <a:gd name="connsiteX1" fmla="*/ 2377708 w 4720656"/>
              <a:gd name="connsiteY1" fmla="*/ 1 h 5176443"/>
              <a:gd name="connsiteX2" fmla="*/ 4720656 w 4720656"/>
              <a:gd name="connsiteY2" fmla="*/ 0 h 5176443"/>
              <a:gd name="connsiteX3" fmla="*/ 2299763 w 4720656"/>
              <a:gd name="connsiteY3" fmla="*/ 5169234 h 5176443"/>
              <a:gd name="connsiteX4" fmla="*/ 0 w 4720656"/>
              <a:gd name="connsiteY4" fmla="*/ 5176443 h 5176443"/>
              <a:gd name="connsiteX0" fmla="*/ 0 w 4720656"/>
              <a:gd name="connsiteY0" fmla="*/ 5176443 h 5176443"/>
              <a:gd name="connsiteX1" fmla="*/ 2377708 w 4720656"/>
              <a:gd name="connsiteY1" fmla="*/ 1 h 5176443"/>
              <a:gd name="connsiteX2" fmla="*/ 4720656 w 4720656"/>
              <a:gd name="connsiteY2" fmla="*/ 0 h 5176443"/>
              <a:gd name="connsiteX3" fmla="*/ 2299763 w 4720656"/>
              <a:gd name="connsiteY3" fmla="*/ 5169234 h 5176443"/>
              <a:gd name="connsiteX4" fmla="*/ 0 w 4720656"/>
              <a:gd name="connsiteY4" fmla="*/ 5176443 h 5176443"/>
              <a:gd name="connsiteX0" fmla="*/ 0 w 4711557"/>
              <a:gd name="connsiteY0" fmla="*/ 5167345 h 5169234"/>
              <a:gd name="connsiteX1" fmla="*/ 2368609 w 4711557"/>
              <a:gd name="connsiteY1" fmla="*/ 1 h 5169234"/>
              <a:gd name="connsiteX2" fmla="*/ 4711557 w 4711557"/>
              <a:gd name="connsiteY2" fmla="*/ 0 h 5169234"/>
              <a:gd name="connsiteX3" fmla="*/ 2290664 w 4711557"/>
              <a:gd name="connsiteY3" fmla="*/ 5169234 h 5169234"/>
              <a:gd name="connsiteX4" fmla="*/ 0 w 4711557"/>
              <a:gd name="connsiteY4" fmla="*/ 5167345 h 516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1557" h="5169234">
                <a:moveTo>
                  <a:pt x="0" y="5167345"/>
                </a:moveTo>
                <a:lnTo>
                  <a:pt x="2368609" y="1"/>
                </a:lnTo>
                <a:lnTo>
                  <a:pt x="4711557" y="0"/>
                </a:lnTo>
                <a:lnTo>
                  <a:pt x="2290664" y="5169234"/>
                </a:lnTo>
                <a:lnTo>
                  <a:pt x="0" y="5167345"/>
                </a:lnTo>
                <a:close/>
              </a:path>
            </a:pathLst>
          </a:custGeom>
          <a:solidFill>
            <a:srgbClr val="FF5451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4pPr>
              <a:defRPr>
                <a:ln>
                  <a:noFill/>
                </a:ln>
                <a:noFill/>
              </a:defRPr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1878" y="1066801"/>
            <a:ext cx="3562911" cy="350998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"/>
          <p:cNvSpPr>
            <a:spLocks noGrp="1"/>
          </p:cNvSpPr>
          <p:nvPr>
            <p:ph type="pic" sz="quarter" idx="10"/>
          </p:nvPr>
        </p:nvSpPr>
        <p:spPr bwMode="auto">
          <a:xfrm>
            <a:off x="2711450" y="0"/>
            <a:ext cx="6432551" cy="514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800" baseline="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878" y="1447164"/>
            <a:ext cx="3562911" cy="2201545"/>
          </a:xfrm>
        </p:spPr>
        <p:txBody>
          <a:bodyPr anchor="t"/>
          <a:lstStyle>
            <a:lvl1pPr algn="l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871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0"/>
            <a:ext cx="3314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7588" y="2078847"/>
            <a:ext cx="6400800" cy="1487313"/>
          </a:xfrm>
          <a:prstGeom prst="rect">
            <a:avLst/>
          </a:prstGeom>
        </p:spPr>
        <p:txBody>
          <a:bodyPr anchor="t"/>
          <a:lstStyle>
            <a:lvl1pPr>
              <a:defRPr sz="2800">
                <a:solidFill>
                  <a:srgbClr val="262A3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7587" y="1740092"/>
            <a:ext cx="6400800" cy="3387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262A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cxnSp>
        <p:nvCxnSpPr>
          <p:cNvPr id="9" name="Gerade Verbindung 10"/>
          <p:cNvCxnSpPr/>
          <p:nvPr userDrawn="1"/>
        </p:nvCxnSpPr>
        <p:spPr>
          <a:xfrm>
            <a:off x="457200" y="4713670"/>
            <a:ext cx="5731459" cy="0"/>
          </a:xfrm>
          <a:prstGeom prst="line">
            <a:avLst/>
          </a:prstGeom>
          <a:ln w="3175" cmpd="sng">
            <a:solidFill>
              <a:srgbClr val="D84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9366"/>
            <a:ext cx="547323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0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formatfülle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8468" y="8468"/>
            <a:ext cx="9135532" cy="5135032"/>
          </a:xfrm>
        </p:spPr>
        <p:txBody>
          <a:bodyPr rtlCol="0">
            <a:normAutofit/>
          </a:bodyPr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0379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093"/>
            <a:ext cx="3429000" cy="144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28" y="0"/>
            <a:ext cx="3524250" cy="515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5495" y="2078847"/>
            <a:ext cx="7984797" cy="562753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8" name="Inhaltsplatzhalter 3"/>
          <p:cNvSpPr>
            <a:spLocks noGrp="1"/>
          </p:cNvSpPr>
          <p:nvPr>
            <p:ph sz="half" idx="2"/>
          </p:nvPr>
        </p:nvSpPr>
        <p:spPr>
          <a:xfrm>
            <a:off x="365495" y="2834640"/>
            <a:ext cx="4672172" cy="1847427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buNone/>
              <a:defRPr sz="1100">
                <a:solidFill>
                  <a:schemeClr val="tx1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3" y="260598"/>
            <a:ext cx="2924417" cy="9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4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CB9E5-3DD2-4700-9221-5D282C227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5407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17134"/>
            <a:ext cx="8234363" cy="2985558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714375" indent="-257175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1604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3pPr>
            <a:lvl4pPr marL="16176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4pPr>
            <a:lvl5pPr marL="2063750" indent="-2349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1125940"/>
            <a:ext cx="8234363" cy="37774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400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248790C2-FB8D-4AD1-BFB1-8D82BB9A4283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436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316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ohne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34363" cy="7588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23492"/>
            <a:ext cx="8234363" cy="3379199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714375" indent="-257175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1604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3pPr>
            <a:lvl4pPr marL="16176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4pPr>
            <a:lvl5pPr marL="2063750" indent="-2349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32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063625"/>
            <a:ext cx="82296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SUBHEADLINE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84" r:id="rId2"/>
    <p:sldLayoutId id="2147483885" r:id="rId3"/>
    <p:sldLayoutId id="2147483870" r:id="rId4"/>
    <p:sldLayoutId id="2147483877" r:id="rId5"/>
    <p:sldLayoutId id="2147483879" r:id="rId6"/>
    <p:sldLayoutId id="2147483887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 cap="all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Symbol" panose="05050102010706020507" pitchFamily="18" charset="2"/>
        <a:defRPr sz="1200" kern="1200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9144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371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18288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9"/>
          <p:cNvCxnSpPr/>
          <p:nvPr userDrawn="1"/>
        </p:nvCxnSpPr>
        <p:spPr>
          <a:xfrm>
            <a:off x="0" y="155575"/>
            <a:ext cx="457200" cy="0"/>
          </a:xfrm>
          <a:prstGeom prst="line">
            <a:avLst/>
          </a:prstGeom>
          <a:ln w="3175" cmpd="sng">
            <a:solidFill>
              <a:srgbClr val="262A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9366"/>
            <a:ext cx="547323" cy="32400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457200" y="22671"/>
            <a:ext cx="7539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cap="all" dirty="0">
                <a:latin typeface="Arial" panose="020B0604020202020204" pitchFamily="34" charset="0"/>
                <a:cs typeface="Arial" panose="020B0604020202020204" pitchFamily="34" charset="0"/>
              </a:rPr>
              <a:t>Interkulturelle Kommunikation und Translation Tschechisch-Deutsch</a:t>
            </a:r>
            <a:r>
              <a:rPr lang="de-DE" sz="1100" b="1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| Einführungsveranstaltung</a:t>
            </a:r>
          </a:p>
        </p:txBody>
      </p:sp>
      <p:cxnSp>
        <p:nvCxnSpPr>
          <p:cNvPr id="9" name="Gerade Verbindung 10"/>
          <p:cNvCxnSpPr/>
          <p:nvPr userDrawn="1"/>
        </p:nvCxnSpPr>
        <p:spPr>
          <a:xfrm>
            <a:off x="457200" y="4713670"/>
            <a:ext cx="8229600" cy="0"/>
          </a:xfrm>
          <a:prstGeom prst="line">
            <a:avLst/>
          </a:prstGeom>
          <a:ln w="3175" cmpd="sng">
            <a:solidFill>
              <a:srgbClr val="D84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1154545" y="4837382"/>
            <a:ext cx="6785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9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 für Slavistik</a:t>
            </a:r>
          </a:p>
        </p:txBody>
      </p:sp>
    </p:spTree>
    <p:extLst>
      <p:ext uri="{BB962C8B-B14F-4D97-AF65-F5344CB8AC3E}">
        <p14:creationId xmlns:p14="http://schemas.microsoft.com/office/powerpoint/2010/main" val="339280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82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8" r:id="rId8"/>
    <p:sldLayoutId id="2147483886" r:id="rId9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 cap="all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Symbol" panose="05050102010706020507" pitchFamily="18" charset="2"/>
        <a:defRPr sz="1200" kern="1200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9144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371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18288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ela.michalkova@seznam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svg"/><Relationship Id="rId3" Type="http://schemas.openxmlformats.org/officeDocument/2006/relationships/hyperlink" Target="mailto:christof.heinz@uni-leipzig.de" TargetMode="External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2" Type="http://schemas.openxmlformats.org/officeDocument/2006/relationships/hyperlink" Target="mailto:rytelkuc@rz.uni-leipzig.de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mariemullerova240@gmail.com" TargetMode="External"/><Relationship Id="rId11" Type="http://schemas.openxmlformats.org/officeDocument/2006/relationships/image" Target="../media/image19.jpg"/><Relationship Id="rId5" Type="http://schemas.openxmlformats.org/officeDocument/2006/relationships/hyperlink" Target="mailto:dagmar.zidkova@uni-leipzig.de" TargetMode="External"/><Relationship Id="rId10" Type="http://schemas.openxmlformats.org/officeDocument/2006/relationships/image" Target="../media/image18.jpg"/><Relationship Id="rId4" Type="http://schemas.openxmlformats.org/officeDocument/2006/relationships/hyperlink" Target="mailto:bela.michalkova@seznam.cz" TargetMode="External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lol.uni-leipzig.de/fileadmin/Fakult%C3%A4t_Philo/Slavistik/Dokumente_ab_01.04.2021/Studienleitfaden_Bin_BA_Transl_Tsch_D_2022.pdf" TargetMode="External"/><Relationship Id="rId2" Type="http://schemas.openxmlformats.org/officeDocument/2006/relationships/hyperlink" Target="https://www.philol.uni-leipzig.de/institut-fuer-slavistik/studium-1/studienangebot/b-a-interkulturelle-kommunikation-und-translation-tschechisch-deutsch-binational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utrl.ff.cuni.cz/cs/" TargetMode="External"/><Relationship Id="rId5" Type="http://schemas.openxmlformats.org/officeDocument/2006/relationships/hyperlink" Target="https://www.philol.uni-leipzig.de/fakultaet/studienbuero" TargetMode="External"/><Relationship Id="rId4" Type="http://schemas.openxmlformats.org/officeDocument/2006/relationships/hyperlink" Target="https://www.philol.uni-leipzig.de/institut-fuer-slavistik/institut/news-und-veranstaltungen/detail/artikel/vorlesungsverzeichnis-wintersemester-2023-2024-online-2023-09-19-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eople/Fachschaftsrat-Slavistik-Sorabistik/100093414303797/" TargetMode="External"/><Relationship Id="rId2" Type="http://schemas.openxmlformats.org/officeDocument/2006/relationships/hyperlink" Target="https://moodle2.uni-leipzig.de/login/index.php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instagram.com/fsrslav.unileipzi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lol.uni-leipzig.de/institut-fuer-slavistik" TargetMode="External"/><Relationship Id="rId2" Type="http://schemas.openxmlformats.org/officeDocument/2006/relationships/hyperlink" Target="mailto:slavinst@rz.uni-leipzig.d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6927BBD-70BA-4623-930A-CB3D74DB63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47"/>
          <a:stretch/>
        </p:blipFill>
        <p:spPr>
          <a:xfrm rot="21232176">
            <a:off x="7589127" y="374704"/>
            <a:ext cx="945214" cy="18878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6C64D8A-09D5-4E24-BC5C-16D55C0E44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7"/>
          <a:stretch/>
        </p:blipFill>
        <p:spPr>
          <a:xfrm rot="21016836">
            <a:off x="6654652" y="366917"/>
            <a:ext cx="930296" cy="1858064"/>
          </a:xfrm>
          <a:prstGeom prst="rect">
            <a:avLst/>
          </a:prstGeom>
        </p:spPr>
      </p:pic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295275" y="2079625"/>
            <a:ext cx="8093075" cy="14859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000" cap="none" dirty="0">
                <a:latin typeface="Arial" panose="020B0604020202020204" pitchFamily="34" charset="0"/>
                <a:cs typeface="Arial" panose="020B0604020202020204" pitchFamily="34" charset="0"/>
              </a:rPr>
              <a:t>Einführungsveranstaltung zum binationalen Studiengang </a:t>
            </a:r>
            <a:br>
              <a:rPr lang="de-DE" altLang="de-DE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400" cap="none" dirty="0">
                <a:latin typeface="Arial" panose="020B0604020202020204" pitchFamily="34" charset="0"/>
                <a:cs typeface="Arial" panose="020B0604020202020204" pitchFamily="34" charset="0"/>
              </a:rPr>
              <a:t>„Interkulturelle Kommunikation und Translation Tschechisch-Deutsch“</a:t>
            </a:r>
          </a:p>
        </p:txBody>
      </p:sp>
      <p:sp>
        <p:nvSpPr>
          <p:cNvPr id="17411" name="Untertitel 2"/>
          <p:cNvSpPr>
            <a:spLocks noGrp="1"/>
          </p:cNvSpPr>
          <p:nvPr>
            <p:ph type="subTitle" idx="1"/>
          </p:nvPr>
        </p:nvSpPr>
        <p:spPr>
          <a:xfrm>
            <a:off x="295275" y="1606550"/>
            <a:ext cx="6400800" cy="473075"/>
          </a:xfrm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Untertitel</a:t>
            </a:r>
          </a:p>
        </p:txBody>
      </p:sp>
      <p:sp>
        <p:nvSpPr>
          <p:cNvPr id="17412" name="Bildplatzhalter 1"/>
          <p:cNvSpPr>
            <a:spLocks noGrp="1" noTextEdit="1"/>
          </p:cNvSpPr>
          <p:nvPr>
            <p:ph type="pic" sz="quarter" idx="11"/>
          </p:nvPr>
        </p:nvSpPr>
        <p:spPr>
          <a:xfrm>
            <a:off x="295275" y="4438650"/>
            <a:ext cx="2044700" cy="517525"/>
          </a:xfrm>
        </p:spPr>
        <p:txBody>
          <a:bodyPr/>
          <a:lstStyle/>
          <a:p>
            <a:endParaRPr lang="de-DE"/>
          </a:p>
        </p:txBody>
      </p:sp>
      <p:sp>
        <p:nvSpPr>
          <p:cNvPr id="17413" name="Bildplatzhalter 1"/>
          <p:cNvSpPr>
            <a:spLocks noGrp="1" noTextEdit="1"/>
          </p:cNvSpPr>
          <p:nvPr>
            <p:ph type="pic" sz="quarter" idx="12"/>
          </p:nvPr>
        </p:nvSpPr>
        <p:spPr>
          <a:xfrm>
            <a:off x="2473325" y="4438650"/>
            <a:ext cx="2044700" cy="517525"/>
          </a:xfrm>
        </p:spPr>
        <p:txBody>
          <a:bodyPr/>
          <a:lstStyle/>
          <a:p>
            <a:endParaRPr lang="de-DE"/>
          </a:p>
        </p:txBody>
      </p:sp>
      <p:sp>
        <p:nvSpPr>
          <p:cNvPr id="17414" name="Inhaltsplatzhalter 3"/>
          <p:cNvSpPr>
            <a:spLocks noGrp="1"/>
          </p:cNvSpPr>
          <p:nvPr>
            <p:ph sz="half" idx="4294967295"/>
          </p:nvPr>
        </p:nvSpPr>
        <p:spPr>
          <a:xfrm>
            <a:off x="295275" y="3600450"/>
            <a:ext cx="3744913" cy="517525"/>
          </a:xfrm>
        </p:spPr>
        <p:txBody>
          <a:bodyPr/>
          <a:lstStyle/>
          <a:p>
            <a:pPr marL="0" indent="0" eaLnBrk="1" hangingPunct="1"/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Leipzig, 05.10.2023</a:t>
            </a:r>
          </a:p>
          <a:p>
            <a:pPr marL="0" indent="0" eaLnBrk="1" hangingPunct="1"/>
            <a:r>
              <a:rPr lang="cs-CZ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Christof Heinz</a:t>
            </a:r>
            <a:endParaRPr lang="de-DE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457200" y="548149"/>
            <a:ext cx="8170863" cy="46347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/>
              <a:t>Was ist das Besondere an dem Studiengang?</a:t>
            </a:r>
            <a:endParaRPr lang="de-DE" altLang="de-DE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457200" y="1160060"/>
            <a:ext cx="8234363" cy="3442632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dirty="0"/>
              <a:t>Sie studieren </a:t>
            </a:r>
            <a:r>
              <a:rPr lang="de-DE" b="1" dirty="0"/>
              <a:t>an 2 Unis in 2 Ländern 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de-DE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dirty="0"/>
              <a:t>Sie erhalten einen Studienabschluss an beiden Universitäten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de-DE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dirty="0"/>
              <a:t>Ein </a:t>
            </a:r>
            <a:r>
              <a:rPr lang="de-DE" b="1" dirty="0"/>
              <a:t>Auslandsjahr</a:t>
            </a:r>
            <a:r>
              <a:rPr lang="de-DE" dirty="0"/>
              <a:t> ist Teil des Studiums</a:t>
            </a:r>
            <a:endParaRPr lang="de-DE" b="1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dirty="0"/>
              <a:t>Der Studiengang wird vom DAAD gefördert: für das Auslandsjahr stehen  </a:t>
            </a:r>
            <a:r>
              <a:rPr lang="de-DE" b="1" dirty="0"/>
              <a:t>DAAD-Stipendien </a:t>
            </a:r>
            <a:r>
              <a:rPr lang="de-DE" dirty="0"/>
              <a:t>zur Verfügung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de-DE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dirty="0"/>
              <a:t>Die Fächerkombination </a:t>
            </a:r>
            <a:r>
              <a:rPr lang="de-DE" dirty="0" err="1"/>
              <a:t>Translatologie</a:t>
            </a:r>
            <a:r>
              <a:rPr lang="de-DE" dirty="0"/>
              <a:t> (Übersetzungswissenschaft) und Tschechisch ist </a:t>
            </a:r>
            <a:r>
              <a:rPr lang="de-DE" b="1" dirty="0"/>
              <a:t>in ganz Deutschland einzigartig</a:t>
            </a:r>
            <a:r>
              <a:rPr lang="de-DE" dirty="0"/>
              <a:t>!!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</p:spPr>
        <p:txBody>
          <a:bodyPr/>
          <a:lstStyle/>
          <a:p>
            <a:pPr>
              <a:defRPr/>
            </a:pPr>
            <a:fld id="{ABC642DC-4027-4785-8EC1-7265DE27C53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CD4184-7D3F-472A-8631-170C34ABA4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572" b="33006"/>
          <a:stretch/>
        </p:blipFill>
        <p:spPr>
          <a:xfrm>
            <a:off x="7087310" y="991934"/>
            <a:ext cx="1722606" cy="79431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333B002-A49D-49E8-831E-8737AA393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438" y="2002869"/>
            <a:ext cx="910406" cy="685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27C738F-FE54-42F4-BD2E-306BFD0CBE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14" y="3255105"/>
            <a:ext cx="1722607" cy="4379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AC0293C-2087-41B5-9DB2-D2B78BD5B5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881" y="4063445"/>
            <a:ext cx="1031525" cy="687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FCB89-C91D-4672-99E0-4A07395B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läuft das Studium ab?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03EC0E-7320-456D-BD70-D2278E446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Inhaltsplatzhalter 3">
            <a:extLst>
              <a:ext uri="{FF2B5EF4-FFF2-40B4-BE49-F238E27FC236}">
                <a16:creationId xmlns:a16="http://schemas.microsoft.com/office/drawing/2014/main" id="{EB17C143-0A34-4220-B9EA-280225B20D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543"/>
              </p:ext>
            </p:extLst>
          </p:nvPr>
        </p:nvGraphicFramePr>
        <p:xfrm>
          <a:off x="543564" y="1234503"/>
          <a:ext cx="8147999" cy="1337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097">
                  <a:extLst>
                    <a:ext uri="{9D8B030D-6E8A-4147-A177-3AD203B41FA5}">
                      <a16:colId xmlns:a16="http://schemas.microsoft.com/office/drawing/2014/main" val="821554052"/>
                    </a:ext>
                  </a:extLst>
                </a:gridCol>
                <a:gridCol w="3237100">
                  <a:extLst>
                    <a:ext uri="{9D8B030D-6E8A-4147-A177-3AD203B41FA5}">
                      <a16:colId xmlns:a16="http://schemas.microsoft.com/office/drawing/2014/main" val="387764249"/>
                    </a:ext>
                  </a:extLst>
                </a:gridCol>
                <a:gridCol w="3096802">
                  <a:extLst>
                    <a:ext uri="{9D8B030D-6E8A-4147-A177-3AD203B41FA5}">
                      <a16:colId xmlns:a16="http://schemas.microsoft.com/office/drawing/2014/main" val="3464537737"/>
                    </a:ext>
                  </a:extLst>
                </a:gridCol>
              </a:tblGrid>
              <a:tr h="282453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Wintersemester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Sommersemester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532739"/>
                  </a:ext>
                </a:extLst>
              </a:tr>
              <a:tr h="34414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400" dirty="0"/>
                        <a:t>1. Studienjahr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Universität Leipzig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Universität Leipzig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545833"/>
                  </a:ext>
                </a:extLst>
              </a:tr>
              <a:tr h="344149">
                <a:tc>
                  <a:txBody>
                    <a:bodyPr/>
                    <a:lstStyle/>
                    <a:p>
                      <a:r>
                        <a:rPr lang="de-DE" sz="1400" dirty="0"/>
                        <a:t>2. Studienjahr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Universität Leipzig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Universität Leipzig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348108"/>
                  </a:ext>
                </a:extLst>
              </a:tr>
              <a:tr h="344149">
                <a:tc>
                  <a:txBody>
                    <a:bodyPr/>
                    <a:lstStyle/>
                    <a:p>
                      <a:r>
                        <a:rPr lang="de-DE" sz="1400" dirty="0"/>
                        <a:t>3. Studienjahr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Karls-Universität Prag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Karls-Universität Prag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61966"/>
                  </a:ext>
                </a:extLst>
              </a:tr>
            </a:tbl>
          </a:graphicData>
        </a:graphic>
      </p:graphicFrame>
      <p:graphicFrame>
        <p:nvGraphicFramePr>
          <p:cNvPr id="9" name="Inhaltsplatzhalter 3">
            <a:extLst>
              <a:ext uri="{FF2B5EF4-FFF2-40B4-BE49-F238E27FC236}">
                <a16:creationId xmlns:a16="http://schemas.microsoft.com/office/drawing/2014/main" id="{6FBD0E9E-A19E-4426-AB4D-9A8FE56371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159439"/>
              </p:ext>
            </p:extLst>
          </p:nvPr>
        </p:nvGraphicFramePr>
        <p:xfrm>
          <a:off x="543564" y="2750718"/>
          <a:ext cx="8032024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276">
                  <a:extLst>
                    <a:ext uri="{9D8B030D-6E8A-4147-A177-3AD203B41FA5}">
                      <a16:colId xmlns:a16="http://schemas.microsoft.com/office/drawing/2014/main" val="821554052"/>
                    </a:ext>
                  </a:extLst>
                </a:gridCol>
                <a:gridCol w="4277223">
                  <a:extLst>
                    <a:ext uri="{9D8B030D-6E8A-4147-A177-3AD203B41FA5}">
                      <a16:colId xmlns:a16="http://schemas.microsoft.com/office/drawing/2014/main" val="387764249"/>
                    </a:ext>
                  </a:extLst>
                </a:gridCol>
                <a:gridCol w="1966525">
                  <a:extLst>
                    <a:ext uri="{9D8B030D-6E8A-4147-A177-3AD203B41FA5}">
                      <a16:colId xmlns:a16="http://schemas.microsoft.com/office/drawing/2014/main" val="3464537737"/>
                    </a:ext>
                  </a:extLst>
                </a:gridCol>
              </a:tblGrid>
              <a:tr h="284044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Kernfach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Wahlbereich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532739"/>
                  </a:ext>
                </a:extLst>
              </a:tr>
              <a:tr h="48287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400" dirty="0"/>
                        <a:t>1. Semester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2 Module</a:t>
                      </a:r>
                    </a:p>
                    <a:p>
                      <a:pPr algn="ctr"/>
                      <a:r>
                        <a:rPr lang="de-DE" sz="1400" b="1" dirty="0"/>
                        <a:t>(1 Modul Slavistik, 1 Modul IALT)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1 Modul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545833"/>
                  </a:ext>
                </a:extLst>
              </a:tr>
              <a:tr h="482875">
                <a:tc>
                  <a:txBody>
                    <a:bodyPr/>
                    <a:lstStyle/>
                    <a:p>
                      <a:r>
                        <a:rPr lang="de-DE" sz="1400" dirty="0"/>
                        <a:t>2. Semester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2 Module</a:t>
                      </a:r>
                    </a:p>
                    <a:p>
                      <a:pPr algn="ctr"/>
                      <a:r>
                        <a:rPr lang="de-DE" sz="1400" b="1" dirty="0"/>
                        <a:t>(1 Modul Slavistik, 1 SQ-Modul IALT)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1 Modul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348108"/>
                  </a:ext>
                </a:extLst>
              </a:tr>
              <a:tr h="482875">
                <a:tc>
                  <a:txBody>
                    <a:bodyPr/>
                    <a:lstStyle/>
                    <a:p>
                      <a:r>
                        <a:rPr lang="de-DE" sz="1400" dirty="0"/>
                        <a:t>3. Semester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2 Module</a:t>
                      </a:r>
                    </a:p>
                    <a:p>
                      <a:pPr algn="ctr"/>
                      <a:r>
                        <a:rPr lang="de-DE" sz="1400" b="1" dirty="0"/>
                        <a:t>(1 Modul Slavistik, 1 Modul IALT)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1 Modul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61966"/>
                  </a:ext>
                </a:extLst>
              </a:tr>
              <a:tr h="286320">
                <a:tc>
                  <a:txBody>
                    <a:bodyPr/>
                    <a:lstStyle/>
                    <a:p>
                      <a:r>
                        <a:rPr lang="de-DE" sz="1400" dirty="0"/>
                        <a:t>4. Semester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2 Module Slavistik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1 Modul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39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01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199D9-61EA-4F6A-8A2C-91E52EFC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sehen die ersten beiden Semester aus?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745DE6-EB8A-45C7-B7ED-BE692CBE0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0AC6028-FF9F-4E9C-BD32-E6980EB522DF}"/>
              </a:ext>
            </a:extLst>
          </p:cNvPr>
          <p:cNvSpPr txBox="1">
            <a:spLocks/>
          </p:cNvSpPr>
          <p:nvPr/>
        </p:nvSpPr>
        <p:spPr>
          <a:xfrm>
            <a:off x="167016" y="1165060"/>
            <a:ext cx="4191912" cy="38600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b="1" dirty="0"/>
              <a:t>Ohne Vorkenntnisse Tschechisch</a:t>
            </a:r>
          </a:p>
          <a:p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0DED701-41BD-4139-9627-1DDDE8DD2007}"/>
              </a:ext>
            </a:extLst>
          </p:cNvPr>
          <p:cNvSpPr txBox="1">
            <a:spLocks/>
          </p:cNvSpPr>
          <p:nvPr/>
        </p:nvSpPr>
        <p:spPr>
          <a:xfrm>
            <a:off x="4572000" y="1165060"/>
            <a:ext cx="4404984" cy="38600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69875" indent="-2698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8413E"/>
              </a:buClr>
              <a:buFont typeface="Symbol" charset="2"/>
              <a:buChar char="-"/>
              <a:defRPr sz="18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14375" indent="-2571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8413E"/>
              </a:buClr>
              <a:buFont typeface="Symbol" charset="2"/>
              <a:buChar char="-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1160463" indent="-2460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8413E"/>
              </a:buClr>
              <a:buFont typeface="Symbol" charset="2"/>
              <a:buChar char="-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617663" indent="-2460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8413E"/>
              </a:buClr>
              <a:buFont typeface="Symbol" charset="2"/>
              <a:buChar char="-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2063750" indent="-2349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8413E"/>
              </a:buClr>
              <a:buFont typeface="Symbol" charset="2"/>
              <a:buChar char="-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b="1" dirty="0"/>
              <a:t>Mit Vorkenntnissen Tschechisch</a:t>
            </a:r>
            <a:endParaRPr lang="de-DE" b="1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1375620-8521-C4D5-BF7C-6924D61C1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30" t="18457" r="26206" b="10353"/>
          <a:stretch/>
        </p:blipFill>
        <p:spPr>
          <a:xfrm>
            <a:off x="4849670" y="1444638"/>
            <a:ext cx="3678822" cy="358044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3D2AA6B-9A3D-1253-5347-21881BCED7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44" t="14520" r="26659" b="27396"/>
          <a:stretch/>
        </p:blipFill>
        <p:spPr>
          <a:xfrm>
            <a:off x="293436" y="1520227"/>
            <a:ext cx="3863514" cy="314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DD526-056B-4C9C-9EF4-FBD170BC6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muss ich jetzt noch erledigen?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EF85D6-54BA-4072-BCFF-96E1144B7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>
                <a:solidFill>
                  <a:srgbClr val="FF0000"/>
                </a:solidFill>
              </a:rPr>
              <a:t>WICHTIG!!!! </a:t>
            </a:r>
          </a:p>
          <a:p>
            <a:endParaRPr lang="de-DE" b="1" dirty="0"/>
          </a:p>
          <a:p>
            <a:r>
              <a:rPr lang="de-DE" b="1" dirty="0"/>
              <a:t>Notwendige Dokumente für die Immatrikulation in Prag:</a:t>
            </a:r>
            <a:endParaRPr lang="cs-CZ" b="1" dirty="0"/>
          </a:p>
          <a:p>
            <a:pPr marL="800100" lvl="1" indent="-342900">
              <a:buFont typeface="+mj-lt"/>
              <a:buAutoNum type="arabicPeriod"/>
            </a:pPr>
            <a:endParaRPr lang="de-DE" dirty="0"/>
          </a:p>
          <a:p>
            <a:pPr marL="800100" lvl="1" indent="-342900">
              <a:buFont typeface="+mj-lt"/>
              <a:buAutoNum type="arabicPeriod"/>
            </a:pPr>
            <a:r>
              <a:rPr lang="de-DE" dirty="0"/>
              <a:t>Immatrikulationsbescheinigung der Universität Leipzig im PDF-Format (in </a:t>
            </a:r>
            <a:r>
              <a:rPr lang="de-DE" dirty="0" err="1"/>
              <a:t>Almaweb</a:t>
            </a:r>
            <a:r>
              <a:rPr lang="de-DE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endParaRPr lang="de-DE" dirty="0"/>
          </a:p>
          <a:p>
            <a:pPr marL="800100" lvl="1" indent="-342900">
              <a:buFont typeface="+mj-lt"/>
              <a:buAutoNum type="arabicPeriod"/>
            </a:pPr>
            <a:r>
              <a:rPr lang="de-DE" dirty="0"/>
              <a:t>Abiturzeugnis im PDF-Format (ohne Übersetzung und Beglaubigung)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de-DE" dirty="0"/>
              <a:t>&gt;&gt; beides per E-Mail an</a:t>
            </a:r>
            <a:r>
              <a:rPr lang="cs-CZ" dirty="0"/>
              <a:t>: </a:t>
            </a:r>
            <a:r>
              <a:rPr lang="de-DE" dirty="0">
                <a:hlinkClick r:id="rId3"/>
              </a:rPr>
              <a:t>bela.michalkova@seznam.cz</a:t>
            </a:r>
            <a:endParaRPr lang="de-DE" dirty="0"/>
          </a:p>
          <a:p>
            <a:pPr marL="800100" lvl="1" indent="-342900">
              <a:buFont typeface="+mj-lt"/>
              <a:buAutoNum type="arabicPeriod" startAt="3"/>
            </a:pPr>
            <a:endParaRPr lang="de-DE" dirty="0"/>
          </a:p>
          <a:p>
            <a:pPr marL="800100" lvl="1" indent="-342900">
              <a:buFont typeface="+mj-lt"/>
              <a:buAutoNum type="arabicPeriod" startAt="3"/>
            </a:pPr>
            <a:r>
              <a:rPr lang="de-DE" dirty="0"/>
              <a:t>Persönliche Angaben auf dem ausgeteilten Formular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44F32C-8EBA-4323-BE89-9D3A4CD24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2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FC58A-301A-49A1-8B81-947DABA31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Wer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meine</a:t>
            </a:r>
            <a:r>
              <a:rPr lang="en-US" dirty="0"/>
              <a:t> </a:t>
            </a:r>
            <a:r>
              <a:rPr lang="en-US" dirty="0" err="1"/>
              <a:t>Ansprechpartner:innen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732A53-8C73-4C41-9350-A5662BD4B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23492"/>
            <a:ext cx="7736480" cy="3475084"/>
          </a:xfrm>
        </p:spPr>
        <p:txBody>
          <a:bodyPr/>
          <a:lstStyle/>
          <a:p>
            <a:r>
              <a:rPr lang="de-DE" sz="1600" dirty="0"/>
              <a:t>Leiterin des Studienganges: Prof. Dr. Anna </a:t>
            </a:r>
            <a:r>
              <a:rPr lang="de-DE" sz="1600" dirty="0" err="1"/>
              <a:t>Artwi</a:t>
            </a:r>
            <a:r>
              <a:rPr lang="cs-CZ" sz="1600" dirty="0"/>
              <a:t>ńska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e</a:t>
            </a:r>
            <a:r>
              <a:rPr lang="cs-CZ" sz="1600" dirty="0"/>
              <a:t>hemalige Leiterin</a:t>
            </a:r>
            <a:r>
              <a:rPr lang="de-DE" sz="1600" dirty="0"/>
              <a:t> (</a:t>
            </a:r>
            <a:r>
              <a:rPr lang="cs-CZ" sz="1600" dirty="0"/>
              <a:t>Projektassistenz und Erasmus-Koordinatorin</a:t>
            </a:r>
            <a:r>
              <a:rPr lang="de-DE" sz="1600" dirty="0"/>
              <a:t>)</a:t>
            </a:r>
            <a:r>
              <a:rPr lang="cs-CZ" sz="1600" dirty="0"/>
              <a:t>: Prof. Dr. Danuta Rytel-Schwarz </a:t>
            </a:r>
            <a:r>
              <a:rPr lang="de-DE" sz="1600" dirty="0"/>
              <a:t>(</a:t>
            </a:r>
            <a:r>
              <a:rPr lang="de-DE" sz="1600" dirty="0">
                <a:hlinkClick r:id="rId2"/>
              </a:rPr>
              <a:t>rytelkuc@rz.uni-leipzig.de</a:t>
            </a:r>
            <a:r>
              <a:rPr lang="de-DE" sz="1600" dirty="0"/>
              <a:t>)</a:t>
            </a:r>
            <a:endParaRPr lang="cs-CZ" sz="1600" dirty="0"/>
          </a:p>
          <a:p>
            <a:endParaRPr lang="de-DE" sz="1600" dirty="0"/>
          </a:p>
          <a:p>
            <a:r>
              <a:rPr lang="de-DE" sz="1600" dirty="0"/>
              <a:t>Wissenschaftlicher Mitarbeiter: Dr. Christof Heinz</a:t>
            </a:r>
          </a:p>
          <a:p>
            <a:pPr marL="457200" lvl="1" indent="0">
              <a:buNone/>
            </a:pPr>
            <a:r>
              <a:rPr lang="de-DE" sz="1400" dirty="0"/>
              <a:t>(</a:t>
            </a:r>
            <a:r>
              <a:rPr lang="de-DE" sz="1400" dirty="0">
                <a:hlinkClick r:id="rId3"/>
              </a:rPr>
              <a:t>christof.heinz@uni-leipzig.de</a:t>
            </a:r>
            <a:r>
              <a:rPr lang="de-DE" sz="1400" dirty="0"/>
              <a:t>)</a:t>
            </a:r>
            <a:endParaRPr lang="cs-CZ" sz="1400" dirty="0"/>
          </a:p>
          <a:p>
            <a:r>
              <a:rPr lang="de-DE" sz="1600" dirty="0"/>
              <a:t>Studiengang-Koordinatorin: </a:t>
            </a:r>
            <a:r>
              <a:rPr lang="cs-CZ" sz="1600" dirty="0"/>
              <a:t>Běla Michálková, M.A.</a:t>
            </a:r>
            <a:endParaRPr lang="de-DE" sz="1600" dirty="0"/>
          </a:p>
          <a:p>
            <a:pPr marL="457200" lvl="1" indent="0">
              <a:buNone/>
            </a:pPr>
            <a:r>
              <a:rPr lang="de-DE" sz="1400" dirty="0"/>
              <a:t>(</a:t>
            </a:r>
            <a:r>
              <a:rPr lang="de-DE" sz="1400" dirty="0">
                <a:hlinkClick r:id="rId4"/>
              </a:rPr>
              <a:t>bela.michalkova@seznam.cz</a:t>
            </a:r>
            <a:r>
              <a:rPr lang="de-DE" sz="1400" dirty="0"/>
              <a:t>)</a:t>
            </a:r>
          </a:p>
          <a:p>
            <a:r>
              <a:rPr lang="cs-CZ" sz="1600" dirty="0"/>
              <a:t>Sprachlektor:</a:t>
            </a:r>
            <a:r>
              <a:rPr lang="de-DE" sz="1600" dirty="0"/>
              <a:t>innen: Dagmar </a:t>
            </a:r>
            <a:r>
              <a:rPr lang="cs-CZ" sz="1600" dirty="0"/>
              <a:t>Žídková-Gunter</a:t>
            </a:r>
            <a:r>
              <a:rPr lang="de-DE" sz="1600" dirty="0"/>
              <a:t>(</a:t>
            </a:r>
            <a:r>
              <a:rPr lang="de-DE" sz="1600" dirty="0">
                <a:hlinkClick r:id="rId5"/>
              </a:rPr>
              <a:t>dagmar.zidkova@uni-leipzig.de</a:t>
            </a:r>
            <a:r>
              <a:rPr lang="de-DE" sz="1600" dirty="0"/>
              <a:t>) </a:t>
            </a:r>
            <a:r>
              <a:rPr lang="cs-CZ" sz="1600" dirty="0"/>
              <a:t>,</a:t>
            </a:r>
            <a:r>
              <a:rPr lang="de-DE" sz="1600" dirty="0"/>
              <a:t> Marie Müllerová (</a:t>
            </a:r>
            <a:r>
              <a:rPr lang="de-DE" sz="1600" dirty="0">
                <a:hlinkClick r:id="rId6"/>
              </a:rPr>
              <a:t>mariemullerova240@gmail.com</a:t>
            </a:r>
            <a:r>
              <a:rPr lang="de-DE" sz="1600" dirty="0"/>
              <a:t>)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5A16A1-F21D-49D9-A247-8A4014AD1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0D81825-3821-40C7-BE6F-3AB057103F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8256" y="1028483"/>
            <a:ext cx="670853" cy="67085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5295E09-9D32-454C-A3F1-DD3EB3584B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40" y="1830806"/>
            <a:ext cx="580153" cy="69618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F0CD1DB-75D8-4538-9C25-7373E4BA5F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6476" y="2596620"/>
            <a:ext cx="596425" cy="5964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04F2266-F6C1-49DF-BACB-B29369A565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76" y="3303299"/>
            <a:ext cx="564917" cy="74466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745F006-8442-4749-9287-D486F8A92A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964" y="4155176"/>
            <a:ext cx="602176" cy="72261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6F79FC6-B199-473B-988E-2096164EDE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30933" y="4155176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03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D6EDA-AC6F-4FF0-BD42-EBF87CF2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kann ich mich weiter Informieren?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7912F7-59E3-4B96-B9BC-F90B76A70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" y="1063624"/>
            <a:ext cx="6096107" cy="3112591"/>
          </a:xfrm>
        </p:spPr>
        <p:txBody>
          <a:bodyPr/>
          <a:lstStyle/>
          <a:p>
            <a:r>
              <a:rPr lang="de-DE" sz="1600" dirty="0"/>
              <a:t>Webseite des Studiengangs</a:t>
            </a:r>
          </a:p>
          <a:p>
            <a:pPr marL="444500" lvl="1" indent="0">
              <a:buNone/>
            </a:pPr>
            <a:r>
              <a:rPr lang="de-DE" sz="1100" dirty="0">
                <a:hlinkClick r:id="rId2"/>
              </a:rPr>
              <a:t>https://www.philol.uni-leipzig.de/institut-fuer-slavistik/studium-1/studienangebot/b-a-interkulturelle-kommunikation-und-translation-tschechisch-deutsch-binational</a:t>
            </a:r>
            <a:r>
              <a:rPr lang="de-DE" sz="1100" dirty="0"/>
              <a:t> </a:t>
            </a:r>
          </a:p>
          <a:p>
            <a:r>
              <a:rPr lang="de-DE" sz="1600" dirty="0"/>
              <a:t>Studienverlaufspläne / Interne Studienführer</a:t>
            </a:r>
          </a:p>
          <a:p>
            <a:pPr marL="457200" lvl="1" indent="0">
              <a:buNone/>
            </a:pPr>
            <a:r>
              <a:rPr lang="de-DE" sz="1100" dirty="0">
                <a:hlinkClick r:id="rId3"/>
              </a:rPr>
              <a:t>https://www.philol.uni-leipzig.de/fileadmin/Fakult%C3%A4t_Philo/Slavistik/Dokumente_ab_01.04.2021/Studienleitfaden_Bin_BA_Transl_Tsch_D_2022.pdf</a:t>
            </a:r>
            <a:r>
              <a:rPr lang="de-DE" sz="1100" dirty="0"/>
              <a:t> </a:t>
            </a:r>
          </a:p>
          <a:p>
            <a:r>
              <a:rPr lang="de-DE" sz="1600" dirty="0"/>
              <a:t>Vorlesungsverzeichnis</a:t>
            </a:r>
          </a:p>
          <a:p>
            <a:pPr marL="444500" lvl="1" indent="0">
              <a:buNone/>
            </a:pPr>
            <a:r>
              <a:rPr lang="de-DE" sz="1100" dirty="0">
                <a:hlinkClick r:id="rId4"/>
              </a:rPr>
              <a:t>https://www.philol.uni-leipzig.de/institut-fuer-slavistik/institut/news-und-veranstaltungen/detail/artikel/vorlesungsverzeichnis-wintersemester-2023-2024-online-2023-09-19-1</a:t>
            </a:r>
            <a:r>
              <a:rPr lang="de-DE" sz="1100" dirty="0"/>
              <a:t> </a:t>
            </a:r>
          </a:p>
          <a:p>
            <a:r>
              <a:rPr lang="de-DE" sz="1600" dirty="0"/>
              <a:t>Studienbüro der Philologischen Fakultät</a:t>
            </a:r>
          </a:p>
          <a:p>
            <a:pPr marL="444500" lvl="1" indent="0">
              <a:buNone/>
            </a:pPr>
            <a:r>
              <a:rPr lang="de-DE" sz="1400" dirty="0">
                <a:hlinkClick r:id="rId5"/>
              </a:rPr>
              <a:t>https://www.philol.uni-leipzig.de/fakultaet/studienbuero</a:t>
            </a:r>
            <a:r>
              <a:rPr lang="de-DE" sz="1400" dirty="0"/>
              <a:t> </a:t>
            </a:r>
          </a:p>
          <a:p>
            <a:r>
              <a:rPr lang="de-DE" sz="1600" dirty="0"/>
              <a:t>Institut für </a:t>
            </a:r>
            <a:r>
              <a:rPr lang="de-DE" sz="1600" dirty="0" err="1"/>
              <a:t>Translatologie</a:t>
            </a:r>
            <a:r>
              <a:rPr lang="de-DE" sz="1600" dirty="0"/>
              <a:t> an der Karls-Universität Prag (ÚTRL) </a:t>
            </a:r>
          </a:p>
          <a:p>
            <a:pPr marL="444500" lvl="1" indent="0">
              <a:buNone/>
            </a:pPr>
            <a:r>
              <a:rPr lang="de-DE" sz="1200" dirty="0">
                <a:hlinkClick r:id="rId6"/>
              </a:rPr>
              <a:t>https://utrl.ff.cuni.cz/cs/</a:t>
            </a:r>
            <a:r>
              <a:rPr lang="de-DE" sz="1200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8A0FCF-3919-44F1-B1FD-819F1E033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5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D6EDA-AC6F-4FF0-BD42-EBF87CF2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kann ich mich weiter Informieren?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7912F7-59E3-4B96-B9BC-F90B76A70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Studierendensekretariat: </a:t>
            </a:r>
          </a:p>
          <a:p>
            <a:pPr lvl="1"/>
            <a:r>
              <a:rPr lang="de-DE" b="1" dirty="0"/>
              <a:t>9. Oktober 2023: </a:t>
            </a:r>
            <a:r>
              <a:rPr lang="de-DE" b="1" i="1" dirty="0"/>
              <a:t>Fokus Studienstart: Offene Gesprächsrunde – was wollt ihr wissen?</a:t>
            </a:r>
            <a:br>
              <a:rPr lang="de-DE" dirty="0"/>
            </a:br>
            <a:r>
              <a:rPr lang="de-DE" dirty="0"/>
              <a:t>Fragt uns alles, was euch rund um das Thema ‚Studieren‘ unter den Nägeln brennt!</a:t>
            </a:r>
          </a:p>
          <a:p>
            <a:endParaRPr lang="de-DE" b="1" dirty="0"/>
          </a:p>
          <a:p>
            <a:r>
              <a:rPr lang="de-DE" b="1" dirty="0"/>
              <a:t>Fachschaft Slavistik: „Ersti-Kneipenabend“ </a:t>
            </a:r>
          </a:p>
          <a:p>
            <a:pPr lvl="1"/>
            <a:r>
              <a:rPr lang="de-DE" b="1" dirty="0"/>
              <a:t>Donnerstag, 05.10.2023, 20.00 Uhr</a:t>
            </a:r>
          </a:p>
          <a:p>
            <a:pPr lvl="1"/>
            <a:r>
              <a:rPr lang="de-DE" dirty="0"/>
              <a:t>Beyerhaus, Ernst-Schneller-Straße 6, 04107 Leipzig</a:t>
            </a:r>
          </a:p>
          <a:p>
            <a:pPr lvl="1"/>
            <a:r>
              <a:rPr lang="de-DE" sz="1200" dirty="0"/>
              <a:t>Kontakt zur Fachschaft:</a:t>
            </a:r>
          </a:p>
          <a:p>
            <a:pPr lvl="1"/>
            <a:r>
              <a:rPr lang="de-DE" sz="1200" dirty="0" err="1"/>
              <a:t>Moodle</a:t>
            </a:r>
            <a:r>
              <a:rPr lang="de-DE" sz="1200" dirty="0"/>
              <a:t>-Kurs: </a:t>
            </a:r>
            <a:r>
              <a:rPr lang="de-DE" sz="1200" dirty="0">
                <a:hlinkClick r:id="rId2"/>
              </a:rPr>
              <a:t>https://moodle2.uni-leipzig.de/login/index.php</a:t>
            </a:r>
            <a:endParaRPr lang="de-DE" sz="1200" dirty="0"/>
          </a:p>
          <a:p>
            <a:pPr lvl="1"/>
            <a:r>
              <a:rPr lang="de-DE" sz="1200" dirty="0"/>
              <a:t>FB: </a:t>
            </a:r>
            <a:r>
              <a:rPr lang="de-DE" sz="1200" dirty="0">
                <a:hlinkClick r:id="rId3"/>
              </a:rPr>
              <a:t>https://www.facebook.com/people/Fachschaftsrat-Slavistik-Sorabistik/100093414303797/</a:t>
            </a:r>
            <a:r>
              <a:rPr lang="de-DE" sz="1200" dirty="0"/>
              <a:t> </a:t>
            </a:r>
          </a:p>
          <a:p>
            <a:pPr lvl="1"/>
            <a:r>
              <a:rPr lang="de-DE" sz="1200" dirty="0" err="1"/>
              <a:t>Instagramm</a:t>
            </a:r>
            <a:r>
              <a:rPr lang="de-DE" sz="1200" dirty="0"/>
              <a:t>: </a:t>
            </a:r>
            <a:r>
              <a:rPr lang="de-DE" sz="1200" dirty="0">
                <a:hlinkClick r:id="rId4"/>
              </a:rPr>
              <a:t>https://www.instagram.com/fsrslav.unileipzig/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8A0FCF-3919-44F1-B1FD-819F1E033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5125" y="1584325"/>
            <a:ext cx="7985125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>
                <a:ea typeface="+mj-ea"/>
              </a:rPr>
              <a:t>Vielen Dank!</a:t>
            </a:r>
          </a:p>
        </p:txBody>
      </p:sp>
      <p:sp>
        <p:nvSpPr>
          <p:cNvPr id="33795" name="Inhaltsplatzhalter 2"/>
          <p:cNvSpPr>
            <a:spLocks noGrp="1"/>
          </p:cNvSpPr>
          <p:nvPr>
            <p:ph sz="half" idx="2"/>
          </p:nvPr>
        </p:nvSpPr>
        <p:spPr>
          <a:xfrm>
            <a:off x="365125" y="2266633"/>
            <a:ext cx="7289709" cy="2457450"/>
          </a:xfrm>
        </p:spPr>
        <p:txBody>
          <a:bodyPr/>
          <a:lstStyle/>
          <a:p>
            <a:pPr eaLnBrk="1" hangingPunct="1"/>
            <a:r>
              <a:rPr lang="de-DE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Institut für Slavistik</a:t>
            </a:r>
          </a:p>
          <a:p>
            <a:pPr eaLnBrk="1" hangingPunct="1"/>
            <a:endParaRPr lang="de-DE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Beethovenstr. 15 </a:t>
            </a:r>
          </a:p>
          <a:p>
            <a:r>
              <a:rPr lang="de-DE" sz="1600" dirty="0"/>
              <a:t>04107 Leipzig 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(IV. Stock)</a:t>
            </a:r>
          </a:p>
          <a:p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dirty="0"/>
              <a:t>elefon (Sekretariat): +49 341 97-37450 +49 341 97-37454</a:t>
            </a:r>
            <a:endParaRPr lang="de-DE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slavinst@rz.uni-leipzig.de</a:t>
            </a:r>
            <a:endParaRPr lang="de-DE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https://www.philol.uni-leipzig.de/institut-fuer-slavistik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C773D2-FB07-4A21-A023-D36E555C83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407" r="31029"/>
          <a:stretch/>
        </p:blipFill>
        <p:spPr>
          <a:xfrm>
            <a:off x="6661193" y="304799"/>
            <a:ext cx="2361026" cy="19349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ster1_UniLeipzig_PPT Vorlage">
  <a:themeElements>
    <a:clrScheme name="Universität Leipzig">
      <a:dk1>
        <a:sysClr val="windowText" lastClr="000000"/>
      </a:dk1>
      <a:lt1>
        <a:sysClr val="window" lastClr="FFFFFF"/>
      </a:lt1>
      <a:dk2>
        <a:srgbClr val="262A31"/>
      </a:dk2>
      <a:lt2>
        <a:srgbClr val="FFFFFF"/>
      </a:lt2>
      <a:accent1>
        <a:srgbClr val="B02F2C"/>
      </a:accent1>
      <a:accent2>
        <a:srgbClr val="D64242"/>
      </a:accent2>
      <a:accent3>
        <a:srgbClr val="8AC2D1"/>
      </a:accent3>
      <a:accent4>
        <a:srgbClr val="262A31"/>
      </a:accent4>
      <a:accent5>
        <a:srgbClr val="EA9E9E"/>
      </a:accent5>
      <a:accent6>
        <a:srgbClr val="C9C9C9"/>
      </a:accent6>
      <a:hlink>
        <a:srgbClr val="B02F2C"/>
      </a:hlink>
      <a:folHlink>
        <a:srgbClr val="E06E6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inführungsveranstaltung_double degree_WS 202324.potx" id="{37C07BBF-889F-414C-8B41-07252E08989F}" vid="{C04F409F-9EC8-482C-9BB0-8397230876F6}"/>
    </a:ext>
  </a:extLst>
</a:theme>
</file>

<file path=ppt/theme/theme2.xml><?xml version="1.0" encoding="utf-8"?>
<a:theme xmlns:a="http://schemas.openxmlformats.org/drawingml/2006/main" name="Master2_UniLeipzig_PPT Vorlage">
  <a:themeElements>
    <a:clrScheme name="Universität Leipzig">
      <a:dk1>
        <a:sysClr val="windowText" lastClr="000000"/>
      </a:dk1>
      <a:lt1>
        <a:sysClr val="window" lastClr="FFFFFF"/>
      </a:lt1>
      <a:dk2>
        <a:srgbClr val="262A31"/>
      </a:dk2>
      <a:lt2>
        <a:srgbClr val="FFFFFF"/>
      </a:lt2>
      <a:accent1>
        <a:srgbClr val="B02F2C"/>
      </a:accent1>
      <a:accent2>
        <a:srgbClr val="D64242"/>
      </a:accent2>
      <a:accent3>
        <a:srgbClr val="8AC2D1"/>
      </a:accent3>
      <a:accent4>
        <a:srgbClr val="262A31"/>
      </a:accent4>
      <a:accent5>
        <a:srgbClr val="EA9E9E"/>
      </a:accent5>
      <a:accent6>
        <a:srgbClr val="C9C9C9"/>
      </a:accent6>
      <a:hlink>
        <a:srgbClr val="B02F2C"/>
      </a:hlink>
      <a:folHlink>
        <a:srgbClr val="E06E6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i="0" smtClean="0">
            <a:latin typeface="+mn-lt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nführungsveranstaltung_double degree_WS 202324.potx" id="{37C07BBF-889F-414C-8B41-07252E08989F}" vid="{26D3E531-E90F-44E6-88C9-F70D1EBBF3E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Einführungsveranstaltung_double degree_WS 202324</Template>
  <TotalTime>0</TotalTime>
  <Words>638</Words>
  <Application>Microsoft Office PowerPoint</Application>
  <PresentationFormat>Bildschirmpräsentation (16:9)</PresentationFormat>
  <Paragraphs>107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Futura</vt:lpstr>
      <vt:lpstr>MS PGothic</vt:lpstr>
      <vt:lpstr>MS PGothic</vt:lpstr>
      <vt:lpstr>Arial</vt:lpstr>
      <vt:lpstr>Calibri</vt:lpstr>
      <vt:lpstr>Symbol</vt:lpstr>
      <vt:lpstr>Master1_UniLeipzig_PPT Vorlage</vt:lpstr>
      <vt:lpstr>Master2_UniLeipzig_PPT Vorlage</vt:lpstr>
      <vt:lpstr>Einführungsveranstaltung zum binationalen Studiengang   „Interkulturelle Kommunikation und Translation Tschechisch-Deutsch“</vt:lpstr>
      <vt:lpstr>Was ist das Besondere an dem Studiengang?</vt:lpstr>
      <vt:lpstr>Wie läuft das Studium ab?</vt:lpstr>
      <vt:lpstr>Wie sehen die ersten beiden Semester aus?</vt:lpstr>
      <vt:lpstr>Was muss ich jetzt noch erledigen?</vt:lpstr>
      <vt:lpstr>Wer sind meine Ansprechpartner:innen?</vt:lpstr>
      <vt:lpstr>Wo kann ich mich weiter Informieren?</vt:lpstr>
      <vt:lpstr>Wo kann ich mich weiter Informieren?</vt:lpstr>
      <vt:lpstr>Vielen Dank!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Einführungsveranstaltung zum binationalen Studiengang   „Interkulturelle Kommunikation und Translation Tschechisch-Deutsch“</dc:title>
  <dc:creator>Heinz, Christof</dc:creator>
  <cp:lastModifiedBy>Heinz, Christof</cp:lastModifiedBy>
  <cp:revision>3</cp:revision>
  <cp:lastPrinted>2017-09-28T12:33:25Z</cp:lastPrinted>
  <dcterms:created xsi:type="dcterms:W3CDTF">2023-10-04T12:12:41Z</dcterms:created>
  <dcterms:modified xsi:type="dcterms:W3CDTF">2023-10-05T10:28:50Z</dcterms:modified>
</cp:coreProperties>
</file>